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5" r:id="rId1"/>
  </p:sldMasterIdLst>
  <p:notesMasterIdLst>
    <p:notesMasterId r:id="rId50"/>
  </p:notesMasterIdLst>
  <p:sldIdLst>
    <p:sldId id="372" r:id="rId2"/>
    <p:sldId id="373" r:id="rId3"/>
    <p:sldId id="374" r:id="rId4"/>
    <p:sldId id="380" r:id="rId5"/>
    <p:sldId id="381" r:id="rId6"/>
    <p:sldId id="325" r:id="rId7"/>
    <p:sldId id="336" r:id="rId8"/>
    <p:sldId id="263" r:id="rId9"/>
    <p:sldId id="333" r:id="rId10"/>
    <p:sldId id="339" r:id="rId11"/>
    <p:sldId id="340" r:id="rId12"/>
    <p:sldId id="384" r:id="rId13"/>
    <p:sldId id="385" r:id="rId14"/>
    <p:sldId id="386" r:id="rId15"/>
    <p:sldId id="387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388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99" r:id="rId36"/>
    <p:sldId id="400" r:id="rId37"/>
    <p:sldId id="401" r:id="rId38"/>
    <p:sldId id="398" r:id="rId39"/>
    <p:sldId id="397" r:id="rId40"/>
    <p:sldId id="293" r:id="rId41"/>
    <p:sldId id="365" r:id="rId42"/>
    <p:sldId id="366" r:id="rId43"/>
    <p:sldId id="369" r:id="rId44"/>
    <p:sldId id="378" r:id="rId45"/>
    <p:sldId id="292" r:id="rId46"/>
    <p:sldId id="377" r:id="rId47"/>
    <p:sldId id="303" r:id="rId48"/>
    <p:sldId id="402" r:id="rId49"/>
  </p:sldIdLst>
  <p:sldSz cx="9144000" cy="5143500" type="screen16x9"/>
  <p:notesSz cx="6858000" cy="9144000"/>
  <p:embeddedFontLst>
    <p:embeddedFont>
      <p:font typeface="Google Sans" panose="020B0604020202020204" charset="0"/>
      <p:regular r:id="rId51"/>
      <p:bold r:id="rId52"/>
      <p:italic r:id="rId53"/>
      <p:boldItalic r:id="rId54"/>
    </p:embeddedFont>
    <p:embeddedFont>
      <p:font typeface="Google Sans Medium" panose="020B0604020202020204" charset="0"/>
      <p:regular r:id="rId55"/>
      <p:bold r:id="rId56"/>
      <p:italic r:id="rId57"/>
      <p:boldItalic r:id="rId58"/>
    </p:embeddedFont>
    <p:embeddedFont>
      <p:font typeface="Google Sans Text" panose="020B0604020202020204" charset="0"/>
      <p:regular r:id="rId59"/>
      <p:bold r:id="rId60"/>
      <p:italic r:id="rId61"/>
      <p:boldItalic r:id="rId62"/>
    </p:embeddedFont>
    <p:embeddedFont>
      <p:font typeface="Google Sans Text Medium" panose="020B0604020202020204" charset="0"/>
      <p:regular r:id="rId63"/>
      <p:bold r:id="rId64"/>
      <p:italic r:id="rId65"/>
      <p:boldItalic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27">
          <p15:clr>
            <a:srgbClr val="747775"/>
          </p15:clr>
        </p15:guide>
        <p15:guide id="2" pos="370">
          <p15:clr>
            <a:srgbClr val="747775"/>
          </p15:clr>
        </p15:guide>
        <p15:guide id="4" pos="5446">
          <p15:clr>
            <a:srgbClr val="747775"/>
          </p15:clr>
        </p15:guide>
        <p15:guide id="5" orient="horz" pos="456">
          <p15:clr>
            <a:srgbClr val="747775"/>
          </p15:clr>
        </p15:guide>
        <p15:guide id="6" orient="horz" pos="2631">
          <p15:clr>
            <a:srgbClr val="747775"/>
          </p15:clr>
        </p15:guide>
        <p15:guide id="7" pos="3548">
          <p15:clr>
            <a:srgbClr val="747775"/>
          </p15:clr>
        </p15:guide>
        <p15:guide id="8" orient="horz" pos="2028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resa Dapp" initials="" lastIdx="5" clrIdx="0"/>
  <p:cmAuthor id="1" name="Leidner, Katharina" initials="KL" lastIdx="15" clrIdx="1">
    <p:extLst>
      <p:ext uri="{19B8F6BF-5375-455C-9EA6-DF929625EA0E}">
        <p15:presenceInfo xmlns:p15="http://schemas.microsoft.com/office/powerpoint/2012/main" userId="S::Leidner.Katharina@dpa.com::7b57a4ae-ca10-41cd-82f3-86574e6a12e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64"/>
    <a:srgbClr val="013668"/>
    <a:srgbClr val="616161"/>
    <a:srgbClr val="FCC404"/>
    <a:srgbClr val="D5D5D5"/>
    <a:srgbClr val="4B90F5"/>
    <a:srgbClr val="ED4C3C"/>
    <a:srgbClr val="3BB25D"/>
    <a:srgbClr val="4285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108" y="288"/>
      </p:cViewPr>
      <p:guideLst>
        <p:guide orient="horz" pos="427"/>
        <p:guide pos="370"/>
        <p:guide pos="5446"/>
        <p:guide orient="horz" pos="456"/>
        <p:guide orient="horz" pos="2631"/>
        <p:guide pos="3548"/>
        <p:guide orient="horz" pos="20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schemas.openxmlformats.org/officeDocument/2006/relationships/font" Target="fonts/font13.fntdata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61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8652aafbd1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38652aafbd1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>
          <a:extLst>
            <a:ext uri="{FF2B5EF4-FFF2-40B4-BE49-F238E27FC236}">
              <a16:creationId xmlns:a16="http://schemas.microsoft.com/office/drawing/2014/main" id="{4CAB135C-F3AB-3BA6-11B6-1E75134D0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38652aafbd1_0_147:notes">
            <a:extLst>
              <a:ext uri="{FF2B5EF4-FFF2-40B4-BE49-F238E27FC236}">
                <a16:creationId xmlns:a16="http://schemas.microsoft.com/office/drawing/2014/main" id="{22477771-AF59-4B9B-9BEE-9C4CEAEFABE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38652aafbd1_0_147:notes">
            <a:extLst>
              <a:ext uri="{FF2B5EF4-FFF2-40B4-BE49-F238E27FC236}">
                <a16:creationId xmlns:a16="http://schemas.microsoft.com/office/drawing/2014/main" id="{8BC7EC36-9B58-C476-1470-96C20989F4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517493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>
          <a:extLst>
            <a:ext uri="{FF2B5EF4-FFF2-40B4-BE49-F238E27FC236}">
              <a16:creationId xmlns:a16="http://schemas.microsoft.com/office/drawing/2014/main" id="{E7603B6A-FF52-1726-2BC5-3ED5F5D23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8652aafbd1_0_161:notes">
            <a:extLst>
              <a:ext uri="{FF2B5EF4-FFF2-40B4-BE49-F238E27FC236}">
                <a16:creationId xmlns:a16="http://schemas.microsoft.com/office/drawing/2014/main" id="{3F82BE53-594A-FF68-B047-8E25D2A945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38652aafbd1_0_161:notes">
            <a:extLst>
              <a:ext uri="{FF2B5EF4-FFF2-40B4-BE49-F238E27FC236}">
                <a16:creationId xmlns:a16="http://schemas.microsoft.com/office/drawing/2014/main" id="{CB8CA57B-3B47-B336-643B-C7BB3A451E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705221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38652aafbd1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7" name="Google Shape;747;g38652aafbd1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38652aafbd1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38652aafbd1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38652aafbd1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" name="Google Shape;776;g38652aafbd1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38652aafbd1_0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38652aafbd1_0_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3a9c2e75823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g3a9c2e75823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38652aafbd1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38652aafbd1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g3a9c2e75823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8" name="Google Shape;808;g3a9c2e75823_1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38652aafbd1_0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38652aafbd1_0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8652aafbd1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38652aafbd1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3a9c2e75823_1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3a9c2e75823_1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g38652aafbd1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8" name="Google Shape;828;g38652aafbd1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g3a9c2e75823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7" name="Google Shape;837;g3a9c2e75823_1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g38652aafbd1_0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2" name="Google Shape;842;g38652aafbd1_0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g38652aafbd1_0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6" name="Google Shape;856;g38652aafbd1_0_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0604969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>
          <a:extLst>
            <a:ext uri="{FF2B5EF4-FFF2-40B4-BE49-F238E27FC236}">
              <a16:creationId xmlns:a16="http://schemas.microsoft.com/office/drawing/2014/main" id="{043563B8-61B0-C5BC-BADA-DF20B3109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g38652aafbd1_0_304:notes">
            <a:extLst>
              <a:ext uri="{FF2B5EF4-FFF2-40B4-BE49-F238E27FC236}">
                <a16:creationId xmlns:a16="http://schemas.microsoft.com/office/drawing/2014/main" id="{599015E4-51F8-A4A3-F93F-B34769DB5A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6" name="Google Shape;866;g38652aafbd1_0_304:notes">
            <a:extLst>
              <a:ext uri="{FF2B5EF4-FFF2-40B4-BE49-F238E27FC236}">
                <a16:creationId xmlns:a16="http://schemas.microsoft.com/office/drawing/2014/main" id="{9F7815F6-FFD9-9259-2CF3-E70C190A41D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9415487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6">
          <a:extLst>
            <a:ext uri="{FF2B5EF4-FFF2-40B4-BE49-F238E27FC236}">
              <a16:creationId xmlns:a16="http://schemas.microsoft.com/office/drawing/2014/main" id="{2AFFFA4B-760F-AD6E-DC50-7D77F04D5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g38652aafbd1_0_315:notes">
            <a:extLst>
              <a:ext uri="{FF2B5EF4-FFF2-40B4-BE49-F238E27FC236}">
                <a16:creationId xmlns:a16="http://schemas.microsoft.com/office/drawing/2014/main" id="{99C7AA4F-97BF-FF67-37A0-11C8875686C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8" name="Google Shape;878;g38652aafbd1_0_315:notes">
            <a:extLst>
              <a:ext uri="{FF2B5EF4-FFF2-40B4-BE49-F238E27FC236}">
                <a16:creationId xmlns:a16="http://schemas.microsoft.com/office/drawing/2014/main" id="{72C4FEE6-55ED-BE61-B38A-0E3245064D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1906868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38652aafbd1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g38652aafbd1_0_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42421555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g38652aafbd1_0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8" name="Google Shape;898;g38652aafbd1_0_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0673888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38652aafbd1_0_3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38652aafbd1_0_3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110808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g38652aafbd1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7" name="Google Shape;567;g38652aafbd1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g38652aafbd1_0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1" name="Google Shape;921;g38652aafbd1_0_3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8523879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38652aafbd1_0_3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38652aafbd1_0_3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4007619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g38652aafbd1_0_3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3" name="Google Shape;953;g38652aafbd1_0_3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636915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g38652aafbd1_0_4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4" name="Google Shape;984;g38652aafbd1_0_4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97978546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38652aafbd1_0_4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7" name="Google Shape;997;g38652aafbd1_0_4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9806185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62E66081-45B8-52FF-C786-4193A814F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732548BC-2A72-099A-B663-5362512619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42FFEFB7-35B5-E97F-730E-15E63261A3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4727247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28BAF2FB-F12A-D9B0-0E04-756DF8F41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46412677-2D83-1103-FC7A-59435CF6637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998DAD5C-7141-C346-C979-EB4C200147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4203771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29807425-9F82-78FF-2190-F392BCAE8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CE9D04DB-1426-65C0-CDC2-5948342FBB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6E6E2836-B499-2E90-1E2B-0EF07455C8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4198861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76B59C6A-C9FD-0D50-99A7-972BE1040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31466A36-7611-DE1C-49C1-F5BF3AD2A9A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CC586E05-748A-096F-8707-F4A3561A65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r>
              <a:rPr lang="en" sz="12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Or you could even try something like: “Create a workshop about Operation Tracer for an after-school club at my library.”</a:t>
            </a: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r>
              <a:rPr lang="en" sz="12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AI Mode can help you plan activities, discussions, or short learning sessions built around your research.</a:t>
            </a: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r>
              <a:rPr lang="en" sz="12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The key is to have fun exploring!</a:t>
            </a: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0414754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>
          <a:extLst>
            <a:ext uri="{FF2B5EF4-FFF2-40B4-BE49-F238E27FC236}">
              <a16:creationId xmlns:a16="http://schemas.microsoft.com/office/drawing/2014/main" id="{1C240AFD-DE74-E0E3-D060-2BB3B5AC9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8652aafbd1_0_436:notes">
            <a:extLst>
              <a:ext uri="{FF2B5EF4-FFF2-40B4-BE49-F238E27FC236}">
                <a16:creationId xmlns:a16="http://schemas.microsoft.com/office/drawing/2014/main" id="{273CDEC3-CEF2-9B79-2AC8-2C8B28BFD1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8652aafbd1_0_436:notes">
            <a:extLst>
              <a:ext uri="{FF2B5EF4-FFF2-40B4-BE49-F238E27FC236}">
                <a16:creationId xmlns:a16="http://schemas.microsoft.com/office/drawing/2014/main" id="{0A0AE747-A33D-1ADC-A0C1-D47F5F994B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r>
              <a:rPr lang="en" sz="12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Or you could even try something like: “Create a workshop about Operation Tracer for an after-school club at my library.”</a:t>
            </a: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r>
              <a:rPr lang="en" sz="12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AI Mode can help you plan activities, discussions, or short learning sessions built around your research.</a:t>
            </a: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r>
              <a:rPr lang="en" sz="12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The key is to have fun exploring!</a:t>
            </a: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310834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38652aafbd1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38652aafbd1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g38652aafbd1_0_4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1" name="Google Shape;1041;g38652aafbd1_0_4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8">
          <a:extLst>
            <a:ext uri="{FF2B5EF4-FFF2-40B4-BE49-F238E27FC236}">
              <a16:creationId xmlns:a16="http://schemas.microsoft.com/office/drawing/2014/main" id="{3EB37349-2581-E43A-2DA6-C9095AD4F1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g38652aafbd1_0_474:notes">
            <a:extLst>
              <a:ext uri="{FF2B5EF4-FFF2-40B4-BE49-F238E27FC236}">
                <a16:creationId xmlns:a16="http://schemas.microsoft.com/office/drawing/2014/main" id="{0E51F1C1-0E53-BB9E-845B-B4591A3E61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0" name="Google Shape;1050;g38652aafbd1_0_474:notes">
            <a:extLst>
              <a:ext uri="{FF2B5EF4-FFF2-40B4-BE49-F238E27FC236}">
                <a16:creationId xmlns:a16="http://schemas.microsoft.com/office/drawing/2014/main" id="{DC37A3B9-0D9D-5300-0689-F5C1E3A82A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92287149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7">
          <a:extLst>
            <a:ext uri="{FF2B5EF4-FFF2-40B4-BE49-F238E27FC236}">
              <a16:creationId xmlns:a16="http://schemas.microsoft.com/office/drawing/2014/main" id="{FDB255D3-0BB8-05EA-D463-A55949589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g3a6752114fd_1_46:notes">
            <a:extLst>
              <a:ext uri="{FF2B5EF4-FFF2-40B4-BE49-F238E27FC236}">
                <a16:creationId xmlns:a16="http://schemas.microsoft.com/office/drawing/2014/main" id="{FAAE5FF6-F42D-EB7B-09EB-E63B5B90C5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9" name="Google Shape;1069;g3a6752114fd_1_46:notes">
            <a:extLst>
              <a:ext uri="{FF2B5EF4-FFF2-40B4-BE49-F238E27FC236}">
                <a16:creationId xmlns:a16="http://schemas.microsoft.com/office/drawing/2014/main" id="{7F724314-FC78-9D9B-4155-8F9241E31FD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9347489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1">
          <a:extLst>
            <a:ext uri="{FF2B5EF4-FFF2-40B4-BE49-F238E27FC236}">
              <a16:creationId xmlns:a16="http://schemas.microsoft.com/office/drawing/2014/main" id="{7B04C0E7-0E50-1336-E40B-CB2E073AB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g3a585a4e966_0_60:notes">
            <a:extLst>
              <a:ext uri="{FF2B5EF4-FFF2-40B4-BE49-F238E27FC236}">
                <a16:creationId xmlns:a16="http://schemas.microsoft.com/office/drawing/2014/main" id="{98053376-9715-A444-F11C-43A5208791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3" name="Google Shape;1193;g3a585a4e966_0_60:notes">
            <a:extLst>
              <a:ext uri="{FF2B5EF4-FFF2-40B4-BE49-F238E27FC236}">
                <a16:creationId xmlns:a16="http://schemas.microsoft.com/office/drawing/2014/main" id="{55169527-9988-9509-00A8-A17CE87308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81432165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g38652aafbd1_0_6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0" name="Google Shape;1220;g38652aafbd1_0_6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g38652aafbd1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0" name="Google Shape;1020;g38652aafbd1_0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Google Shape;1233;g38652aafbd1_0_6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4" name="Google Shape;1234;g38652aafbd1_0_6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Google Shape;1261;g38652aafbd1_0_6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2" name="Google Shape;1262;g38652aafbd1_0_6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g38652aafbd1_0_7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1" name="Google Shape;1281;g38652aafbd1_0_7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38652aafbd1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38652aafbd1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 dirty="0">
              <a:sym typeface="Google San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>
          <a:extLst>
            <a:ext uri="{FF2B5EF4-FFF2-40B4-BE49-F238E27FC236}">
              <a16:creationId xmlns:a16="http://schemas.microsoft.com/office/drawing/2014/main" id="{2C29A435-DAC8-5682-BEB0-87C7783C6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38652aafbd1_0_51:notes">
            <a:extLst>
              <a:ext uri="{FF2B5EF4-FFF2-40B4-BE49-F238E27FC236}">
                <a16:creationId xmlns:a16="http://schemas.microsoft.com/office/drawing/2014/main" id="{97438960-8309-60D3-8077-862192CFFD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38652aafbd1_0_51:notes">
            <a:extLst>
              <a:ext uri="{FF2B5EF4-FFF2-40B4-BE49-F238E27FC236}">
                <a16:creationId xmlns:a16="http://schemas.microsoft.com/office/drawing/2014/main" id="{8B96CBC9-21B0-5EB1-2DC2-8CC8F46651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768990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>
          <a:extLst>
            <a:ext uri="{FF2B5EF4-FFF2-40B4-BE49-F238E27FC236}">
              <a16:creationId xmlns:a16="http://schemas.microsoft.com/office/drawing/2014/main" id="{4CE5D90A-E997-7836-CA52-216982842B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38652aafbd1_0_51:notes">
            <a:extLst>
              <a:ext uri="{FF2B5EF4-FFF2-40B4-BE49-F238E27FC236}">
                <a16:creationId xmlns:a16="http://schemas.microsoft.com/office/drawing/2014/main" id="{5CDA837B-B17F-BCED-4669-C27B71BC9E3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38652aafbd1_0_51:notes">
            <a:extLst>
              <a:ext uri="{FF2B5EF4-FFF2-40B4-BE49-F238E27FC236}">
                <a16:creationId xmlns:a16="http://schemas.microsoft.com/office/drawing/2014/main" id="{AA9F7B92-648E-55FA-F53D-0DAC1A2B28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Google Sans"/>
              <a:buChar char="●"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9404710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38652aafbd1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g38652aafbd1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>
          <a:extLst>
            <a:ext uri="{FF2B5EF4-FFF2-40B4-BE49-F238E27FC236}">
              <a16:creationId xmlns:a16="http://schemas.microsoft.com/office/drawing/2014/main" id="{ED25C0A6-1E37-E808-D276-4D83EB31E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38652aafbd1_0_137:notes">
            <a:extLst>
              <a:ext uri="{FF2B5EF4-FFF2-40B4-BE49-F238E27FC236}">
                <a16:creationId xmlns:a16="http://schemas.microsoft.com/office/drawing/2014/main" id="{F8DEB7F1-6674-5FE1-4FD3-1CD0816697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3" name="Google Shape;683;g38652aafbd1_0_137:notes">
            <a:extLst>
              <a:ext uri="{FF2B5EF4-FFF2-40B4-BE49-F238E27FC236}">
                <a16:creationId xmlns:a16="http://schemas.microsoft.com/office/drawing/2014/main" id="{CA7EDAA9-A43E-D50B-9313-6412D1A89F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438883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oogle_Blank" type="title">
  <p:cSld name="TITL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1">
  <p:cSld name="ONE_COLUMN_TEXT_1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3">
  <p:cSld name="SECTION_HEADER_3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2">
  <p:cSld name="CUSTOM_1_1_2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14"/>
          <p:cNvGrpSpPr/>
          <p:nvPr/>
        </p:nvGrpSpPr>
        <p:grpSpPr>
          <a:xfrm>
            <a:off x="-5" y="550"/>
            <a:ext cx="5143505" cy="5143500"/>
            <a:chOff x="-5" y="550"/>
            <a:chExt cx="5143505" cy="5143500"/>
          </a:xfrm>
        </p:grpSpPr>
        <p:grpSp>
          <p:nvGrpSpPr>
            <p:cNvPr id="126" name="Google Shape;126;p14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127" name="Google Shape;127;p14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8" name="Google Shape;128;p14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29" name="Google Shape;129;p14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0" name="Google Shape;130;p14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" name="Google Shape;131;p14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" name="Google Shape;132;p14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" name="Google Shape;133;p14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4" name="Google Shape;134;p14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5" name="Google Shape;135;p14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6" name="Google Shape;136;p14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7" name="Google Shape;137;p14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8" name="Google Shape;138;p14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9" name="Google Shape;139;p14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0" name="Google Shape;140;p14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1" name="Google Shape;141;p14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2" name="Google Shape;142;p14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43" name="Google Shape;143;p14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144" name="Google Shape;144;p14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5" name="Google Shape;145;p14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6" name="Google Shape;146;p14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7" name="Google Shape;147;p14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8" name="Google Shape;148;p14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9" name="Google Shape;149;p14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0" name="Google Shape;150;p14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1" name="Google Shape;151;p14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2" name="Google Shape;152;p14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3" name="Google Shape;153;p14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4" name="Google Shape;154;p14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5" name="Google Shape;155;p14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6" name="Google Shape;156;p14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7" name="Google Shape;157;p14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58" name="Google Shape;158;p14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cxnSp>
        <p:nvCxnSpPr>
          <p:cNvPr id="159" name="Google Shape;159;p14"/>
          <p:cNvCxnSpPr/>
          <p:nvPr/>
        </p:nvCxnSpPr>
        <p:spPr>
          <a:xfrm>
            <a:off x="0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1">
  <p:cSld name="TITLE_1_1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1" name="Google Shape;161;p15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2" name="Google Shape;162;p15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3" name="Google Shape;163;p15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4" name="Google Shape;164;p15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5" name="Google Shape;165;p15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6" name="Google Shape;166;p15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7" name="Google Shape;167;p15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8" name="Google Shape;168;p15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9" name="Google Shape;169;p15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0" name="Google Shape;170;p15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1" name="Google Shape;171;p15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2" name="Google Shape;172;p15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3" name="Google Shape;173;p15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4" name="Google Shape;174;p15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5" name="Google Shape;175;p1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6" name="Google Shape;176;p1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7" name="Google Shape;177;p15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8" name="Google Shape;178;p15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9" name="Google Shape;179;p15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0" name="Google Shape;180;p15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1 1">
  <p:cSld name="CUSTOM_1_1_1_1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16"/>
          <p:cNvGrpSpPr/>
          <p:nvPr/>
        </p:nvGrpSpPr>
        <p:grpSpPr>
          <a:xfrm>
            <a:off x="5293885" y="550"/>
            <a:ext cx="3537525" cy="5143500"/>
            <a:chOff x="321125" y="550"/>
            <a:chExt cx="3537525" cy="5143500"/>
          </a:xfrm>
        </p:grpSpPr>
        <p:cxnSp>
          <p:nvCxnSpPr>
            <p:cNvPr id="183" name="Google Shape;183;p16"/>
            <p:cNvCxnSpPr/>
            <p:nvPr/>
          </p:nvCxnSpPr>
          <p:spPr>
            <a:xfrm>
              <a:off x="38586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4" name="Google Shape;184;p16"/>
            <p:cNvCxnSpPr/>
            <p:nvPr/>
          </p:nvCxnSpPr>
          <p:spPr>
            <a:xfrm>
              <a:off x="35360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5" name="Google Shape;185;p16"/>
            <p:cNvCxnSpPr/>
            <p:nvPr/>
          </p:nvCxnSpPr>
          <p:spPr>
            <a:xfrm>
              <a:off x="32190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6" name="Google Shape;186;p16"/>
            <p:cNvCxnSpPr/>
            <p:nvPr/>
          </p:nvCxnSpPr>
          <p:spPr>
            <a:xfrm>
              <a:off x="28908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7" name="Google Shape;187;p16"/>
            <p:cNvCxnSpPr/>
            <p:nvPr/>
          </p:nvCxnSpPr>
          <p:spPr>
            <a:xfrm>
              <a:off x="25738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8" name="Google Shape;188;p16"/>
            <p:cNvCxnSpPr/>
            <p:nvPr/>
          </p:nvCxnSpPr>
          <p:spPr>
            <a:xfrm>
              <a:off x="22512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9" name="Google Shape;189;p16"/>
            <p:cNvCxnSpPr/>
            <p:nvPr/>
          </p:nvCxnSpPr>
          <p:spPr>
            <a:xfrm>
              <a:off x="19341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0" name="Google Shape;190;p16"/>
            <p:cNvCxnSpPr/>
            <p:nvPr/>
          </p:nvCxnSpPr>
          <p:spPr>
            <a:xfrm>
              <a:off x="160597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1" name="Google Shape;191;p16"/>
            <p:cNvCxnSpPr/>
            <p:nvPr/>
          </p:nvCxnSpPr>
          <p:spPr>
            <a:xfrm>
              <a:off x="12889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2" name="Google Shape;192;p16"/>
            <p:cNvCxnSpPr/>
            <p:nvPr/>
          </p:nvCxnSpPr>
          <p:spPr>
            <a:xfrm>
              <a:off x="9663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3" name="Google Shape;193;p16"/>
            <p:cNvCxnSpPr/>
            <p:nvPr/>
          </p:nvCxnSpPr>
          <p:spPr>
            <a:xfrm>
              <a:off x="6493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4" name="Google Shape;194;p16"/>
            <p:cNvCxnSpPr/>
            <p:nvPr/>
          </p:nvCxnSpPr>
          <p:spPr>
            <a:xfrm>
              <a:off x="3211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5" name="Google Shape;195;p16"/>
          <p:cNvGrpSpPr/>
          <p:nvPr/>
        </p:nvGrpSpPr>
        <p:grpSpPr>
          <a:xfrm>
            <a:off x="4972751" y="327674"/>
            <a:ext cx="4171378" cy="4492614"/>
            <a:chOff x="-5" y="327675"/>
            <a:chExt cx="5143500" cy="4492614"/>
          </a:xfrm>
        </p:grpSpPr>
        <p:cxnSp>
          <p:nvCxnSpPr>
            <p:cNvPr id="196" name="Google Shape;196;p16"/>
            <p:cNvCxnSpPr/>
            <p:nvPr/>
          </p:nvCxnSpPr>
          <p:spPr>
            <a:xfrm rot="10800000">
              <a:off x="-5" y="327675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7" name="Google Shape;197;p16"/>
            <p:cNvCxnSpPr/>
            <p:nvPr/>
          </p:nvCxnSpPr>
          <p:spPr>
            <a:xfrm rot="10800000">
              <a:off x="-5" y="65138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8" name="Google Shape;198;p16"/>
            <p:cNvCxnSpPr/>
            <p:nvPr/>
          </p:nvCxnSpPr>
          <p:spPr>
            <a:xfrm rot="10800000">
              <a:off x="-5" y="975098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9" name="Google Shape;199;p16"/>
            <p:cNvCxnSpPr/>
            <p:nvPr/>
          </p:nvCxnSpPr>
          <p:spPr>
            <a:xfrm rot="10800000">
              <a:off x="-5" y="129880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0" name="Google Shape;200;p16"/>
            <p:cNvCxnSpPr/>
            <p:nvPr/>
          </p:nvCxnSpPr>
          <p:spPr>
            <a:xfrm rot="10800000">
              <a:off x="-5" y="1622520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1" name="Google Shape;201;p16"/>
            <p:cNvCxnSpPr/>
            <p:nvPr/>
          </p:nvCxnSpPr>
          <p:spPr>
            <a:xfrm rot="10800000">
              <a:off x="-5" y="194623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2" name="Google Shape;202;p16"/>
            <p:cNvCxnSpPr/>
            <p:nvPr/>
          </p:nvCxnSpPr>
          <p:spPr>
            <a:xfrm rot="10800000">
              <a:off x="-5" y="225027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3" name="Google Shape;203;p16"/>
            <p:cNvCxnSpPr/>
            <p:nvPr/>
          </p:nvCxnSpPr>
          <p:spPr>
            <a:xfrm rot="10800000">
              <a:off x="-5" y="2573982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" name="Google Shape;204;p16"/>
            <p:cNvCxnSpPr/>
            <p:nvPr/>
          </p:nvCxnSpPr>
          <p:spPr>
            <a:xfrm rot="10800000">
              <a:off x="-5" y="2897693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5" name="Google Shape;205;p16"/>
            <p:cNvCxnSpPr/>
            <p:nvPr/>
          </p:nvCxnSpPr>
          <p:spPr>
            <a:xfrm rot="10800000">
              <a:off x="-5" y="3221404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6" name="Google Shape;206;p16"/>
            <p:cNvCxnSpPr/>
            <p:nvPr/>
          </p:nvCxnSpPr>
          <p:spPr>
            <a:xfrm rot="10800000">
              <a:off x="-5" y="354511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7" name="Google Shape;207;p16"/>
            <p:cNvCxnSpPr/>
            <p:nvPr/>
          </p:nvCxnSpPr>
          <p:spPr>
            <a:xfrm rot="10800000">
              <a:off x="-5" y="386882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8" name="Google Shape;208;p16"/>
            <p:cNvCxnSpPr/>
            <p:nvPr/>
          </p:nvCxnSpPr>
          <p:spPr>
            <a:xfrm rot="10800000">
              <a:off x="-5" y="417286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9" name="Google Shape;209;p16"/>
            <p:cNvCxnSpPr/>
            <p:nvPr/>
          </p:nvCxnSpPr>
          <p:spPr>
            <a:xfrm rot="10800000">
              <a:off x="-5" y="449657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0" name="Google Shape;210;p16"/>
            <p:cNvCxnSpPr/>
            <p:nvPr/>
          </p:nvCxnSpPr>
          <p:spPr>
            <a:xfrm rot="10800000">
              <a:off x="-5" y="482028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11" name="Google Shape;211;p16"/>
          <p:cNvCxnSpPr/>
          <p:nvPr/>
        </p:nvCxnSpPr>
        <p:spPr>
          <a:xfrm>
            <a:off x="4965710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2" name="Google Shape;212;p16"/>
          <p:cNvCxnSpPr/>
          <p:nvPr/>
        </p:nvCxnSpPr>
        <p:spPr>
          <a:xfrm>
            <a:off x="9143275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1 1 1">
  <p:cSld name="CUSTOM_1_1_1_1_1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4" name="Google Shape;214;p17"/>
          <p:cNvCxnSpPr/>
          <p:nvPr/>
        </p:nvCxnSpPr>
        <p:spPr>
          <a:xfrm>
            <a:off x="9148529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5" name="Google Shape;215;p17"/>
          <p:cNvCxnSpPr/>
          <p:nvPr/>
        </p:nvCxnSpPr>
        <p:spPr>
          <a:xfrm>
            <a:off x="883150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6" name="Google Shape;216;p17"/>
          <p:cNvCxnSpPr/>
          <p:nvPr/>
        </p:nvCxnSpPr>
        <p:spPr>
          <a:xfrm>
            <a:off x="850890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7" name="Google Shape;217;p17"/>
          <p:cNvCxnSpPr/>
          <p:nvPr/>
        </p:nvCxnSpPr>
        <p:spPr>
          <a:xfrm>
            <a:off x="81918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8" name="Google Shape;218;p17"/>
          <p:cNvCxnSpPr/>
          <p:nvPr/>
        </p:nvCxnSpPr>
        <p:spPr>
          <a:xfrm>
            <a:off x="7863679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9" name="Google Shape;219;p17"/>
          <p:cNvCxnSpPr/>
          <p:nvPr/>
        </p:nvCxnSpPr>
        <p:spPr>
          <a:xfrm>
            <a:off x="75466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0" name="Google Shape;220;p17"/>
          <p:cNvCxnSpPr/>
          <p:nvPr/>
        </p:nvCxnSpPr>
        <p:spPr>
          <a:xfrm>
            <a:off x="72240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1" name="Google Shape;221;p17"/>
          <p:cNvCxnSpPr/>
          <p:nvPr/>
        </p:nvCxnSpPr>
        <p:spPr>
          <a:xfrm>
            <a:off x="690700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2" name="Google Shape;222;p17"/>
          <p:cNvCxnSpPr/>
          <p:nvPr/>
        </p:nvCxnSpPr>
        <p:spPr>
          <a:xfrm>
            <a:off x="6578829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23" name="Google Shape;223;p17"/>
          <p:cNvGrpSpPr/>
          <p:nvPr/>
        </p:nvGrpSpPr>
        <p:grpSpPr>
          <a:xfrm>
            <a:off x="6257699" y="327674"/>
            <a:ext cx="2886532" cy="4492614"/>
            <a:chOff x="-5" y="327675"/>
            <a:chExt cx="5143500" cy="4492614"/>
          </a:xfrm>
        </p:grpSpPr>
        <p:cxnSp>
          <p:nvCxnSpPr>
            <p:cNvPr id="224" name="Google Shape;224;p17"/>
            <p:cNvCxnSpPr/>
            <p:nvPr/>
          </p:nvCxnSpPr>
          <p:spPr>
            <a:xfrm rot="10800000">
              <a:off x="-5" y="327675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5" name="Google Shape;225;p17"/>
            <p:cNvCxnSpPr/>
            <p:nvPr/>
          </p:nvCxnSpPr>
          <p:spPr>
            <a:xfrm rot="10800000">
              <a:off x="-5" y="65138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6" name="Google Shape;226;p17"/>
            <p:cNvCxnSpPr/>
            <p:nvPr/>
          </p:nvCxnSpPr>
          <p:spPr>
            <a:xfrm rot="10800000">
              <a:off x="-5" y="975098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7" name="Google Shape;227;p17"/>
            <p:cNvCxnSpPr/>
            <p:nvPr/>
          </p:nvCxnSpPr>
          <p:spPr>
            <a:xfrm rot="10800000">
              <a:off x="-5" y="129880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8" name="Google Shape;228;p17"/>
            <p:cNvCxnSpPr/>
            <p:nvPr/>
          </p:nvCxnSpPr>
          <p:spPr>
            <a:xfrm rot="10800000">
              <a:off x="-5" y="1622520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9" name="Google Shape;229;p17"/>
            <p:cNvCxnSpPr/>
            <p:nvPr/>
          </p:nvCxnSpPr>
          <p:spPr>
            <a:xfrm rot="10800000">
              <a:off x="-5" y="194623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0" name="Google Shape;230;p17"/>
            <p:cNvCxnSpPr/>
            <p:nvPr/>
          </p:nvCxnSpPr>
          <p:spPr>
            <a:xfrm rot="10800000">
              <a:off x="-5" y="225027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1" name="Google Shape;231;p17"/>
            <p:cNvCxnSpPr/>
            <p:nvPr/>
          </p:nvCxnSpPr>
          <p:spPr>
            <a:xfrm rot="10800000">
              <a:off x="-5" y="2573982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2" name="Google Shape;232;p17"/>
            <p:cNvCxnSpPr/>
            <p:nvPr/>
          </p:nvCxnSpPr>
          <p:spPr>
            <a:xfrm rot="10800000">
              <a:off x="-5" y="2897693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3" name="Google Shape;233;p17"/>
            <p:cNvCxnSpPr/>
            <p:nvPr/>
          </p:nvCxnSpPr>
          <p:spPr>
            <a:xfrm rot="10800000">
              <a:off x="-5" y="3221404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4" name="Google Shape;234;p17"/>
            <p:cNvCxnSpPr/>
            <p:nvPr/>
          </p:nvCxnSpPr>
          <p:spPr>
            <a:xfrm rot="10800000">
              <a:off x="-5" y="354511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5" name="Google Shape;235;p17"/>
            <p:cNvCxnSpPr/>
            <p:nvPr/>
          </p:nvCxnSpPr>
          <p:spPr>
            <a:xfrm rot="10800000">
              <a:off x="-5" y="386882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6" name="Google Shape;236;p17"/>
            <p:cNvCxnSpPr/>
            <p:nvPr/>
          </p:nvCxnSpPr>
          <p:spPr>
            <a:xfrm rot="10800000">
              <a:off x="-5" y="417286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7" name="Google Shape;237;p17"/>
            <p:cNvCxnSpPr/>
            <p:nvPr/>
          </p:nvCxnSpPr>
          <p:spPr>
            <a:xfrm rot="10800000">
              <a:off x="-5" y="449657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8" name="Google Shape;238;p17"/>
            <p:cNvCxnSpPr/>
            <p:nvPr/>
          </p:nvCxnSpPr>
          <p:spPr>
            <a:xfrm rot="10800000">
              <a:off x="-5" y="482028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39" name="Google Shape;239;p17"/>
          <p:cNvCxnSpPr/>
          <p:nvPr/>
        </p:nvCxnSpPr>
        <p:spPr>
          <a:xfrm>
            <a:off x="6250654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0" name="Google Shape;240;p17"/>
          <p:cNvCxnSpPr/>
          <p:nvPr/>
        </p:nvCxnSpPr>
        <p:spPr>
          <a:xfrm>
            <a:off x="9143275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2 1">
  <p:cSld name="SECTION_HEADER_2_1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" name="Google Shape;242;p18"/>
          <p:cNvGrpSpPr/>
          <p:nvPr/>
        </p:nvGrpSpPr>
        <p:grpSpPr>
          <a:xfrm>
            <a:off x="5143495" y="550"/>
            <a:ext cx="5143505" cy="5143500"/>
            <a:chOff x="-5" y="550"/>
            <a:chExt cx="5143505" cy="5143500"/>
          </a:xfrm>
        </p:grpSpPr>
        <p:grpSp>
          <p:nvGrpSpPr>
            <p:cNvPr id="243" name="Google Shape;243;p18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244" name="Google Shape;244;p18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5" name="Google Shape;245;p18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6" name="Google Shape;246;p18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7" name="Google Shape;247;p18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8" name="Google Shape;248;p18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9" name="Google Shape;249;p18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0" name="Google Shape;250;p18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1" name="Google Shape;251;p18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2" name="Google Shape;252;p18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3" name="Google Shape;253;p18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4" name="Google Shape;254;p18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5" name="Google Shape;255;p18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6" name="Google Shape;256;p18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7" name="Google Shape;257;p18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8" name="Google Shape;258;p18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59" name="Google Shape;259;p18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60" name="Google Shape;260;p18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261" name="Google Shape;261;p18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2" name="Google Shape;262;p18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3" name="Google Shape;263;p18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4" name="Google Shape;264;p18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5" name="Google Shape;265;p18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6" name="Google Shape;266;p18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7" name="Google Shape;267;p18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268;p18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9" name="Google Shape;269;p18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0" name="Google Shape;270;p18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1" name="Google Shape;271;p18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2" name="Google Shape;272;p18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3" name="Google Shape;273;p18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4" name="Google Shape;274;p18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5" name="Google Shape;275;p18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76" name="Google Shape;276;p18"/>
          <p:cNvGrpSpPr/>
          <p:nvPr/>
        </p:nvGrpSpPr>
        <p:grpSpPr>
          <a:xfrm>
            <a:off x="-5" y="550"/>
            <a:ext cx="5143505" cy="5143500"/>
            <a:chOff x="-5" y="550"/>
            <a:chExt cx="5143505" cy="5143500"/>
          </a:xfrm>
        </p:grpSpPr>
        <p:grpSp>
          <p:nvGrpSpPr>
            <p:cNvPr id="277" name="Google Shape;277;p18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278" name="Google Shape;278;p18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9" name="Google Shape;279;p18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0" name="Google Shape;280;p18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1" name="Google Shape;281;p18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2" name="Google Shape;282;p18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3" name="Google Shape;283;p18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4" name="Google Shape;284;p18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5" name="Google Shape;285;p18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6" name="Google Shape;286;p18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7" name="Google Shape;287;p18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8" name="Google Shape;288;p18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89" name="Google Shape;289;p18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0" name="Google Shape;290;p18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1" name="Google Shape;291;p18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" name="Google Shape;292;p18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3" name="Google Shape;293;p18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294" name="Google Shape;294;p18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295;p18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296;p18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297;p18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298;p18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299;p18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300;p18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301;p18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302;p18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303;p18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304;p18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305;p18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306;p18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307;p18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8" name="Google Shape;308;p18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9" name="Google Shape;309;p18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1" name="Google Shape;311;p19"/>
          <p:cNvCxnSpPr/>
          <p:nvPr/>
        </p:nvCxnSpPr>
        <p:spPr>
          <a:xfrm rot="10800000">
            <a:off x="30" y="2793675"/>
            <a:ext cx="91164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2" name="Google Shape;312;p19"/>
          <p:cNvCxnSpPr/>
          <p:nvPr/>
        </p:nvCxnSpPr>
        <p:spPr>
          <a:xfrm rot="10800000">
            <a:off x="0" y="3965651"/>
            <a:ext cx="91440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3" name="Google Shape;313;p19"/>
          <p:cNvCxnSpPr/>
          <p:nvPr/>
        </p:nvCxnSpPr>
        <p:spPr>
          <a:xfrm rot="10800000">
            <a:off x="25" y="3379675"/>
            <a:ext cx="91578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4" name="Google Shape;314;p19"/>
          <p:cNvCxnSpPr/>
          <p:nvPr/>
        </p:nvCxnSpPr>
        <p:spPr>
          <a:xfrm rot="10800000">
            <a:off x="5139775" y="2779125"/>
            <a:ext cx="0" cy="238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5" name="Google Shape;315;p19"/>
          <p:cNvCxnSpPr/>
          <p:nvPr/>
        </p:nvCxnSpPr>
        <p:spPr>
          <a:xfrm rot="10800000">
            <a:off x="4568800" y="279595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6" name="Google Shape;316;p19"/>
          <p:cNvCxnSpPr/>
          <p:nvPr/>
        </p:nvCxnSpPr>
        <p:spPr>
          <a:xfrm rot="10800000">
            <a:off x="3997825" y="2793626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7" name="Google Shape;317;p19"/>
          <p:cNvCxnSpPr/>
          <p:nvPr/>
        </p:nvCxnSpPr>
        <p:spPr>
          <a:xfrm rot="10800000">
            <a:off x="3426850" y="2798174"/>
            <a:ext cx="0" cy="2350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8" name="Google Shape;318;p19"/>
          <p:cNvCxnSpPr/>
          <p:nvPr/>
        </p:nvCxnSpPr>
        <p:spPr>
          <a:xfrm rot="10800000">
            <a:off x="2855875" y="2797501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9" name="Google Shape;319;p19"/>
          <p:cNvCxnSpPr/>
          <p:nvPr/>
        </p:nvCxnSpPr>
        <p:spPr>
          <a:xfrm rot="10800000">
            <a:off x="2284925" y="2789101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0" name="Google Shape;320;p19"/>
          <p:cNvCxnSpPr/>
          <p:nvPr/>
        </p:nvCxnSpPr>
        <p:spPr>
          <a:xfrm rot="10800000">
            <a:off x="1713950" y="279890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" name="Google Shape;321;p19"/>
          <p:cNvCxnSpPr/>
          <p:nvPr/>
        </p:nvCxnSpPr>
        <p:spPr>
          <a:xfrm rot="10800000">
            <a:off x="11429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2" name="Google Shape;322;p19"/>
          <p:cNvCxnSpPr/>
          <p:nvPr/>
        </p:nvCxnSpPr>
        <p:spPr>
          <a:xfrm rot="10800000">
            <a:off x="5720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3" name="Google Shape;323;p19"/>
          <p:cNvCxnSpPr/>
          <p:nvPr/>
        </p:nvCxnSpPr>
        <p:spPr>
          <a:xfrm>
            <a:off x="5717450" y="2798975"/>
            <a:ext cx="0" cy="23472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4" name="Google Shape;324;p19"/>
          <p:cNvCxnSpPr/>
          <p:nvPr/>
        </p:nvCxnSpPr>
        <p:spPr>
          <a:xfrm>
            <a:off x="6288425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5" name="Google Shape;325;p19"/>
          <p:cNvCxnSpPr/>
          <p:nvPr/>
        </p:nvCxnSpPr>
        <p:spPr>
          <a:xfrm>
            <a:off x="6859275" y="2802350"/>
            <a:ext cx="0" cy="235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6" name="Google Shape;326;p19"/>
          <p:cNvCxnSpPr/>
          <p:nvPr/>
        </p:nvCxnSpPr>
        <p:spPr>
          <a:xfrm>
            <a:off x="7430350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7" name="Google Shape;327;p19"/>
          <p:cNvCxnSpPr/>
          <p:nvPr/>
        </p:nvCxnSpPr>
        <p:spPr>
          <a:xfrm>
            <a:off x="8001325" y="2798975"/>
            <a:ext cx="0" cy="2367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8" name="Google Shape;328;p19"/>
          <p:cNvCxnSpPr/>
          <p:nvPr/>
        </p:nvCxnSpPr>
        <p:spPr>
          <a:xfrm>
            <a:off x="8572300" y="2798975"/>
            <a:ext cx="0" cy="23610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9" name="Google Shape;329;p19"/>
          <p:cNvCxnSpPr/>
          <p:nvPr/>
        </p:nvCxnSpPr>
        <p:spPr>
          <a:xfrm rot="10800000">
            <a:off x="-20" y="4564200"/>
            <a:ext cx="90705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2">
  <p:cSld name="ONE_COLUMN_TEXT_2"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1" name="Google Shape;331;p20"/>
          <p:cNvGrpSpPr/>
          <p:nvPr/>
        </p:nvGrpSpPr>
        <p:grpSpPr>
          <a:xfrm>
            <a:off x="4000495" y="550"/>
            <a:ext cx="5143505" cy="5143500"/>
            <a:chOff x="-5" y="550"/>
            <a:chExt cx="5143505" cy="5143500"/>
          </a:xfrm>
        </p:grpSpPr>
        <p:grpSp>
          <p:nvGrpSpPr>
            <p:cNvPr id="332" name="Google Shape;332;p20"/>
            <p:cNvGrpSpPr/>
            <p:nvPr/>
          </p:nvGrpSpPr>
          <p:grpSpPr>
            <a:xfrm>
              <a:off x="321125" y="550"/>
              <a:ext cx="4822375" cy="5143500"/>
              <a:chOff x="321125" y="550"/>
              <a:chExt cx="4822375" cy="5143500"/>
            </a:xfrm>
          </p:grpSpPr>
          <p:cxnSp>
            <p:nvCxnSpPr>
              <p:cNvPr id="333" name="Google Shape;333;p20"/>
              <p:cNvCxnSpPr/>
              <p:nvPr/>
            </p:nvCxnSpPr>
            <p:spPr>
              <a:xfrm>
                <a:off x="51435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4" name="Google Shape;334;p20"/>
              <p:cNvCxnSpPr/>
              <p:nvPr/>
            </p:nvCxnSpPr>
            <p:spPr>
              <a:xfrm>
                <a:off x="48209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5" name="Google Shape;335;p20"/>
              <p:cNvCxnSpPr/>
              <p:nvPr/>
            </p:nvCxnSpPr>
            <p:spPr>
              <a:xfrm>
                <a:off x="45038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6" name="Google Shape;336;p20"/>
              <p:cNvCxnSpPr/>
              <p:nvPr/>
            </p:nvCxnSpPr>
            <p:spPr>
              <a:xfrm>
                <a:off x="41756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7" name="Google Shape;337;p20"/>
              <p:cNvCxnSpPr/>
              <p:nvPr/>
            </p:nvCxnSpPr>
            <p:spPr>
              <a:xfrm>
                <a:off x="38586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8" name="Google Shape;338;p20"/>
              <p:cNvCxnSpPr/>
              <p:nvPr/>
            </p:nvCxnSpPr>
            <p:spPr>
              <a:xfrm>
                <a:off x="35360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9" name="Google Shape;339;p20"/>
              <p:cNvCxnSpPr/>
              <p:nvPr/>
            </p:nvCxnSpPr>
            <p:spPr>
              <a:xfrm>
                <a:off x="32190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0" name="Google Shape;340;p20"/>
              <p:cNvCxnSpPr/>
              <p:nvPr/>
            </p:nvCxnSpPr>
            <p:spPr>
              <a:xfrm>
                <a:off x="28908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1" name="Google Shape;341;p20"/>
              <p:cNvCxnSpPr/>
              <p:nvPr/>
            </p:nvCxnSpPr>
            <p:spPr>
              <a:xfrm>
                <a:off x="25738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2" name="Google Shape;342;p20"/>
              <p:cNvCxnSpPr/>
              <p:nvPr/>
            </p:nvCxnSpPr>
            <p:spPr>
              <a:xfrm>
                <a:off x="22512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3" name="Google Shape;343;p20"/>
              <p:cNvCxnSpPr/>
              <p:nvPr/>
            </p:nvCxnSpPr>
            <p:spPr>
              <a:xfrm>
                <a:off x="19341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4" name="Google Shape;344;p20"/>
              <p:cNvCxnSpPr/>
              <p:nvPr/>
            </p:nvCxnSpPr>
            <p:spPr>
              <a:xfrm>
                <a:off x="160597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5" name="Google Shape;345;p20"/>
              <p:cNvCxnSpPr/>
              <p:nvPr/>
            </p:nvCxnSpPr>
            <p:spPr>
              <a:xfrm>
                <a:off x="12889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6" name="Google Shape;346;p20"/>
              <p:cNvCxnSpPr/>
              <p:nvPr/>
            </p:nvCxnSpPr>
            <p:spPr>
              <a:xfrm>
                <a:off x="96635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7" name="Google Shape;347;p20"/>
              <p:cNvCxnSpPr/>
              <p:nvPr/>
            </p:nvCxnSpPr>
            <p:spPr>
              <a:xfrm>
                <a:off x="649300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8" name="Google Shape;348;p20"/>
              <p:cNvCxnSpPr/>
              <p:nvPr/>
            </p:nvCxnSpPr>
            <p:spPr>
              <a:xfrm>
                <a:off x="321125" y="550"/>
                <a:ext cx="0" cy="5143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DC1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9" name="Google Shape;349;p20"/>
            <p:cNvGrpSpPr/>
            <p:nvPr/>
          </p:nvGrpSpPr>
          <p:grpSpPr>
            <a:xfrm>
              <a:off x="-5" y="327675"/>
              <a:ext cx="5143500" cy="4492614"/>
              <a:chOff x="-5" y="327675"/>
              <a:chExt cx="5143500" cy="4492614"/>
            </a:xfrm>
          </p:grpSpPr>
          <p:cxnSp>
            <p:nvCxnSpPr>
              <p:cNvPr id="350" name="Google Shape;350;p20"/>
              <p:cNvCxnSpPr/>
              <p:nvPr/>
            </p:nvCxnSpPr>
            <p:spPr>
              <a:xfrm rot="10800000">
                <a:off x="-5" y="327675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1" name="Google Shape;351;p20"/>
              <p:cNvCxnSpPr/>
              <p:nvPr/>
            </p:nvCxnSpPr>
            <p:spPr>
              <a:xfrm rot="10800000">
                <a:off x="-5" y="65138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2" name="Google Shape;352;p20"/>
              <p:cNvCxnSpPr/>
              <p:nvPr/>
            </p:nvCxnSpPr>
            <p:spPr>
              <a:xfrm rot="10800000">
                <a:off x="-5" y="975098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3" name="Google Shape;353;p20"/>
              <p:cNvCxnSpPr/>
              <p:nvPr/>
            </p:nvCxnSpPr>
            <p:spPr>
              <a:xfrm rot="10800000">
                <a:off x="-5" y="129880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4" name="Google Shape;354;p20"/>
              <p:cNvCxnSpPr/>
              <p:nvPr/>
            </p:nvCxnSpPr>
            <p:spPr>
              <a:xfrm rot="10800000">
                <a:off x="-5" y="1622520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5" name="Google Shape;355;p20"/>
              <p:cNvCxnSpPr/>
              <p:nvPr/>
            </p:nvCxnSpPr>
            <p:spPr>
              <a:xfrm rot="10800000">
                <a:off x="-5" y="194623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6" name="Google Shape;356;p20"/>
              <p:cNvCxnSpPr/>
              <p:nvPr/>
            </p:nvCxnSpPr>
            <p:spPr>
              <a:xfrm rot="10800000">
                <a:off x="-5" y="2250271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7" name="Google Shape;357;p20"/>
              <p:cNvCxnSpPr/>
              <p:nvPr/>
            </p:nvCxnSpPr>
            <p:spPr>
              <a:xfrm rot="10800000">
                <a:off x="-5" y="2573982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8" name="Google Shape;358;p20"/>
              <p:cNvCxnSpPr/>
              <p:nvPr/>
            </p:nvCxnSpPr>
            <p:spPr>
              <a:xfrm rot="10800000">
                <a:off x="-5" y="2897693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59" name="Google Shape;359;p20"/>
              <p:cNvCxnSpPr/>
              <p:nvPr/>
            </p:nvCxnSpPr>
            <p:spPr>
              <a:xfrm rot="10800000">
                <a:off x="-5" y="3221404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0" name="Google Shape;360;p20"/>
              <p:cNvCxnSpPr/>
              <p:nvPr/>
            </p:nvCxnSpPr>
            <p:spPr>
              <a:xfrm rot="10800000">
                <a:off x="-5" y="354511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1" name="Google Shape;361;p20"/>
              <p:cNvCxnSpPr/>
              <p:nvPr/>
            </p:nvCxnSpPr>
            <p:spPr>
              <a:xfrm rot="10800000">
                <a:off x="-5" y="386882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2" name="Google Shape;362;p20"/>
              <p:cNvCxnSpPr/>
              <p:nvPr/>
            </p:nvCxnSpPr>
            <p:spPr>
              <a:xfrm rot="10800000">
                <a:off x="-5" y="4172866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3" name="Google Shape;363;p20"/>
              <p:cNvCxnSpPr/>
              <p:nvPr/>
            </p:nvCxnSpPr>
            <p:spPr>
              <a:xfrm rot="10800000">
                <a:off x="-5" y="4496577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4" name="Google Shape;364;p20"/>
              <p:cNvCxnSpPr/>
              <p:nvPr/>
            </p:nvCxnSpPr>
            <p:spPr>
              <a:xfrm rot="10800000">
                <a:off x="-5" y="4820289"/>
                <a:ext cx="5143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D5D5D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cxnSp>
        <p:nvCxnSpPr>
          <p:cNvPr id="365" name="Google Shape;365;p20"/>
          <p:cNvCxnSpPr/>
          <p:nvPr/>
        </p:nvCxnSpPr>
        <p:spPr>
          <a:xfrm>
            <a:off x="4010150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1 1">
  <p:cSld name="TITLE_1_1_1"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7" name="Google Shape;367;p21"/>
          <p:cNvCxnSpPr/>
          <p:nvPr/>
        </p:nvCxnSpPr>
        <p:spPr>
          <a:xfrm rot="10800000">
            <a:off x="0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8" name="Google Shape;368;p21"/>
          <p:cNvCxnSpPr/>
          <p:nvPr/>
        </p:nvCxnSpPr>
        <p:spPr>
          <a:xfrm>
            <a:off x="577675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9" name="Google Shape;369;p21"/>
          <p:cNvCxnSpPr/>
          <p:nvPr/>
        </p:nvCxnSpPr>
        <p:spPr>
          <a:xfrm>
            <a:off x="1148650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0" name="Google Shape;370;p21"/>
          <p:cNvCxnSpPr/>
          <p:nvPr/>
        </p:nvCxnSpPr>
        <p:spPr>
          <a:xfrm>
            <a:off x="1719625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1" name="Google Shape;371;p21"/>
          <p:cNvCxnSpPr/>
          <p:nvPr/>
        </p:nvCxnSpPr>
        <p:spPr>
          <a:xfrm>
            <a:off x="2290575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2" name="Google Shape;372;p21"/>
          <p:cNvCxnSpPr/>
          <p:nvPr/>
        </p:nvCxnSpPr>
        <p:spPr>
          <a:xfrm>
            <a:off x="2861550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3" name="Google Shape;373;p21"/>
          <p:cNvCxnSpPr/>
          <p:nvPr/>
        </p:nvCxnSpPr>
        <p:spPr>
          <a:xfrm>
            <a:off x="3432525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" name="Google Shape;374;p21"/>
          <p:cNvCxnSpPr/>
          <p:nvPr/>
        </p:nvCxnSpPr>
        <p:spPr>
          <a:xfrm>
            <a:off x="4003500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5" name="Google Shape;375;p21"/>
          <p:cNvCxnSpPr/>
          <p:nvPr/>
        </p:nvCxnSpPr>
        <p:spPr>
          <a:xfrm>
            <a:off x="2003975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6" name="Google Shape;376;p21"/>
          <p:cNvCxnSpPr/>
          <p:nvPr/>
        </p:nvCxnSpPr>
        <p:spPr>
          <a:xfrm>
            <a:off x="2003975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7" name="Google Shape;377;p21"/>
          <p:cNvCxnSpPr/>
          <p:nvPr/>
        </p:nvCxnSpPr>
        <p:spPr>
          <a:xfrm>
            <a:off x="2003975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8" name="Google Shape;378;p21"/>
          <p:cNvCxnSpPr/>
          <p:nvPr/>
        </p:nvCxnSpPr>
        <p:spPr>
          <a:xfrm>
            <a:off x="2003975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9" name="Google Shape;379;p21"/>
          <p:cNvCxnSpPr/>
          <p:nvPr/>
        </p:nvCxnSpPr>
        <p:spPr>
          <a:xfrm>
            <a:off x="2003975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0" name="Google Shape;380;p21"/>
          <p:cNvCxnSpPr/>
          <p:nvPr/>
        </p:nvCxnSpPr>
        <p:spPr>
          <a:xfrm>
            <a:off x="2003975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1" name="Google Shape;381;p21"/>
          <p:cNvCxnSpPr/>
          <p:nvPr/>
        </p:nvCxnSpPr>
        <p:spPr>
          <a:xfrm>
            <a:off x="2003975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2" name="Google Shape;382;p21"/>
          <p:cNvCxnSpPr/>
          <p:nvPr/>
        </p:nvCxnSpPr>
        <p:spPr>
          <a:xfrm>
            <a:off x="2003975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3" name="Google Shape;383;p21"/>
          <p:cNvCxnSpPr/>
          <p:nvPr/>
        </p:nvCxnSpPr>
        <p:spPr>
          <a:xfrm>
            <a:off x="2003975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4" name="Google Shape;384;p21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5" name="Google Shape;385;p21"/>
          <p:cNvCxnSpPr/>
          <p:nvPr/>
        </p:nvCxnSpPr>
        <p:spPr>
          <a:xfrm>
            <a:off x="2003975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6" name="Google Shape;386;p21"/>
          <p:cNvCxnSpPr/>
          <p:nvPr/>
        </p:nvCxnSpPr>
        <p:spPr>
          <a:xfrm rot="10800000">
            <a:off x="4003500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1">
  <p:cSld name="CUSTOM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oogle Shape;8;p3"/>
          <p:cNvCxnSpPr/>
          <p:nvPr/>
        </p:nvCxnSpPr>
        <p:spPr>
          <a:xfrm rot="10800000">
            <a:off x="30" y="2793675"/>
            <a:ext cx="91164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9;p3"/>
          <p:cNvCxnSpPr/>
          <p:nvPr/>
        </p:nvCxnSpPr>
        <p:spPr>
          <a:xfrm rot="10800000">
            <a:off x="0" y="3965651"/>
            <a:ext cx="91440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Google Shape;10;p3"/>
          <p:cNvCxnSpPr/>
          <p:nvPr/>
        </p:nvCxnSpPr>
        <p:spPr>
          <a:xfrm rot="10800000">
            <a:off x="25" y="3379675"/>
            <a:ext cx="91578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Google Shape;11;p3"/>
          <p:cNvCxnSpPr/>
          <p:nvPr/>
        </p:nvCxnSpPr>
        <p:spPr>
          <a:xfrm rot="10800000">
            <a:off x="5139775" y="2779125"/>
            <a:ext cx="0" cy="238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3"/>
          <p:cNvCxnSpPr/>
          <p:nvPr/>
        </p:nvCxnSpPr>
        <p:spPr>
          <a:xfrm rot="10800000">
            <a:off x="4568800" y="279595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Google Shape;13;p3"/>
          <p:cNvCxnSpPr/>
          <p:nvPr/>
        </p:nvCxnSpPr>
        <p:spPr>
          <a:xfrm rot="10800000">
            <a:off x="3997825" y="2793626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Google Shape;14;p3"/>
          <p:cNvCxnSpPr/>
          <p:nvPr/>
        </p:nvCxnSpPr>
        <p:spPr>
          <a:xfrm rot="10800000">
            <a:off x="3426850" y="2798174"/>
            <a:ext cx="0" cy="2350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Google Shape;15;p3"/>
          <p:cNvCxnSpPr/>
          <p:nvPr/>
        </p:nvCxnSpPr>
        <p:spPr>
          <a:xfrm rot="10800000">
            <a:off x="2855875" y="2797501"/>
            <a:ext cx="0" cy="23625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" name="Google Shape;16;p3"/>
          <p:cNvCxnSpPr/>
          <p:nvPr/>
        </p:nvCxnSpPr>
        <p:spPr>
          <a:xfrm rot="10800000">
            <a:off x="2284925" y="2789101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Google Shape;17;p3"/>
          <p:cNvCxnSpPr/>
          <p:nvPr/>
        </p:nvCxnSpPr>
        <p:spPr>
          <a:xfrm rot="10800000">
            <a:off x="1713950" y="2798900"/>
            <a:ext cx="0" cy="23541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 rot="10800000">
            <a:off x="11429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Google Shape;19;p3"/>
          <p:cNvCxnSpPr/>
          <p:nvPr/>
        </p:nvCxnSpPr>
        <p:spPr>
          <a:xfrm rot="10800000">
            <a:off x="572000" y="2789025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Google Shape;20;p3"/>
          <p:cNvCxnSpPr/>
          <p:nvPr/>
        </p:nvCxnSpPr>
        <p:spPr>
          <a:xfrm>
            <a:off x="5717450" y="2798975"/>
            <a:ext cx="0" cy="23472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Google Shape;21;p3"/>
          <p:cNvCxnSpPr/>
          <p:nvPr/>
        </p:nvCxnSpPr>
        <p:spPr>
          <a:xfrm>
            <a:off x="6288425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" name="Google Shape;22;p3"/>
          <p:cNvCxnSpPr/>
          <p:nvPr/>
        </p:nvCxnSpPr>
        <p:spPr>
          <a:xfrm>
            <a:off x="6859275" y="2802350"/>
            <a:ext cx="0" cy="23508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Google Shape;23;p3"/>
          <p:cNvCxnSpPr/>
          <p:nvPr/>
        </p:nvCxnSpPr>
        <p:spPr>
          <a:xfrm>
            <a:off x="7430350" y="2789050"/>
            <a:ext cx="0" cy="2370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Google Shape;24;p3"/>
          <p:cNvCxnSpPr/>
          <p:nvPr/>
        </p:nvCxnSpPr>
        <p:spPr>
          <a:xfrm>
            <a:off x="8001325" y="2798975"/>
            <a:ext cx="0" cy="23679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" name="Google Shape;25;p3"/>
          <p:cNvCxnSpPr/>
          <p:nvPr/>
        </p:nvCxnSpPr>
        <p:spPr>
          <a:xfrm>
            <a:off x="8572300" y="2798975"/>
            <a:ext cx="0" cy="236100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6" name="Google Shape;26;p3"/>
          <p:cNvCxnSpPr/>
          <p:nvPr/>
        </p:nvCxnSpPr>
        <p:spPr>
          <a:xfrm rot="10800000">
            <a:off x="-20" y="4564200"/>
            <a:ext cx="9070500" cy="0"/>
          </a:xfrm>
          <a:prstGeom prst="straightConnector1">
            <a:avLst/>
          </a:prstGeom>
          <a:noFill/>
          <a:ln w="9525" cap="flat" cmpd="sng">
            <a:solidFill>
              <a:srgbClr val="D5D5D5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2">
  <p:cSld name="TITLE_1_2"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8" name="Google Shape;388;p22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9" name="Google Shape;389;p22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0" name="Google Shape;390;p22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1" name="Google Shape;391;p22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2" name="Google Shape;392;p22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3" name="Google Shape;393;p22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4" name="Google Shape;394;p22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5" name="Google Shape;395;p22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6" name="Google Shape;396;p22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7" name="Google Shape;397;p22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8" name="Google Shape;398;p22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9" name="Google Shape;399;p22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0" name="Google Shape;400;p22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1" name="Google Shape;401;p22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2" name="Google Shape;402;p22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3" name="Google Shape;403;p22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4" name="Google Shape;404;p22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5" name="Google Shape;405;p22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6" name="Google Shape;406;p22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07" name="Google Shape;407;p22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3">
  <p:cSld name="TITLE_1_3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9" name="Google Shape;409;p23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0" name="Google Shape;410;p23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1" name="Google Shape;411;p23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2" name="Google Shape;412;p23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3" name="Google Shape;413;p23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4" name="Google Shape;414;p23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5" name="Google Shape;415;p23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6" name="Google Shape;416;p23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7" name="Google Shape;417;p23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8" name="Google Shape;418;p23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9" name="Google Shape;419;p23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0" name="Google Shape;420;p23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1" name="Google Shape;421;p23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2" name="Google Shape;422;p23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3" name="Google Shape;423;p23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4" name="Google Shape;424;p23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5" name="Google Shape;425;p23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6" name="Google Shape;426;p23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7" name="Google Shape;427;p23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8" name="Google Shape;428;p23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4">
  <p:cSld name="TITLE_1_4"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0" name="Google Shape;430;p24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1" name="Google Shape;431;p24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2" name="Google Shape;432;p24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3" name="Google Shape;433;p24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4" name="Google Shape;434;p24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5" name="Google Shape;435;p24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6" name="Google Shape;436;p24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7" name="Google Shape;437;p24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8" name="Google Shape;438;p24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9" name="Google Shape;439;p24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0" name="Google Shape;440;p24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1" name="Google Shape;441;p24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2" name="Google Shape;442;p24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3" name="Google Shape;443;p24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4" name="Google Shape;444;p24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5" name="Google Shape;445;p24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6" name="Google Shape;446;p24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7" name="Google Shape;447;p24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8" name="Google Shape;448;p24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9" name="Google Shape;449;p24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 5">
  <p:cSld name="TITLE_1_5"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1" name="Google Shape;451;p25"/>
          <p:cNvCxnSpPr/>
          <p:nvPr/>
        </p:nvCxnSpPr>
        <p:spPr>
          <a:xfrm rot="10800000">
            <a:off x="51397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2" name="Google Shape;452;p25"/>
          <p:cNvCxnSpPr/>
          <p:nvPr/>
        </p:nvCxnSpPr>
        <p:spPr>
          <a:xfrm>
            <a:off x="5717450" y="-1625"/>
            <a:ext cx="0" cy="5681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3" name="Google Shape;453;p25"/>
          <p:cNvCxnSpPr/>
          <p:nvPr/>
        </p:nvCxnSpPr>
        <p:spPr>
          <a:xfrm>
            <a:off x="6288425" y="-162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4" name="Google Shape;454;p25"/>
          <p:cNvCxnSpPr/>
          <p:nvPr/>
        </p:nvCxnSpPr>
        <p:spPr>
          <a:xfrm>
            <a:off x="6859400" y="-1625"/>
            <a:ext cx="0" cy="56454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5" name="Google Shape;455;p25"/>
          <p:cNvCxnSpPr/>
          <p:nvPr/>
        </p:nvCxnSpPr>
        <p:spPr>
          <a:xfrm>
            <a:off x="7430350" y="-1625"/>
            <a:ext cx="0" cy="5716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6" name="Google Shape;456;p25"/>
          <p:cNvCxnSpPr/>
          <p:nvPr/>
        </p:nvCxnSpPr>
        <p:spPr>
          <a:xfrm>
            <a:off x="8001325" y="-1625"/>
            <a:ext cx="0" cy="56100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7" name="Google Shape;457;p25"/>
          <p:cNvCxnSpPr/>
          <p:nvPr/>
        </p:nvCxnSpPr>
        <p:spPr>
          <a:xfrm>
            <a:off x="8572300" y="-1625"/>
            <a:ext cx="0" cy="5468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8" name="Google Shape;458;p25"/>
          <p:cNvCxnSpPr/>
          <p:nvPr/>
        </p:nvCxnSpPr>
        <p:spPr>
          <a:xfrm>
            <a:off x="9143275" y="-1625"/>
            <a:ext cx="0" cy="5485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9" name="Google Shape;459;p25"/>
          <p:cNvCxnSpPr/>
          <p:nvPr/>
        </p:nvCxnSpPr>
        <p:spPr>
          <a:xfrm>
            <a:off x="7143750" y="-14292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0" name="Google Shape;460;p25"/>
          <p:cNvCxnSpPr/>
          <p:nvPr/>
        </p:nvCxnSpPr>
        <p:spPr>
          <a:xfrm>
            <a:off x="7143750" y="-858303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1" name="Google Shape;461;p25"/>
          <p:cNvCxnSpPr/>
          <p:nvPr/>
        </p:nvCxnSpPr>
        <p:spPr>
          <a:xfrm>
            <a:off x="7143750" y="-287331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2" name="Google Shape;462;p25"/>
          <p:cNvCxnSpPr/>
          <p:nvPr/>
        </p:nvCxnSpPr>
        <p:spPr>
          <a:xfrm>
            <a:off x="7143750" y="28364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3" name="Google Shape;463;p25"/>
          <p:cNvCxnSpPr/>
          <p:nvPr/>
        </p:nvCxnSpPr>
        <p:spPr>
          <a:xfrm>
            <a:off x="7143750" y="854612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4" name="Google Shape;464;p25"/>
          <p:cNvCxnSpPr/>
          <p:nvPr/>
        </p:nvCxnSpPr>
        <p:spPr>
          <a:xfrm>
            <a:off x="7143750" y="1425584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5" name="Google Shape;465;p2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6" name="Google Shape;466;p25"/>
          <p:cNvCxnSpPr/>
          <p:nvPr/>
        </p:nvCxnSpPr>
        <p:spPr>
          <a:xfrm>
            <a:off x="7143750" y="1996556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7" name="Google Shape;467;p25"/>
          <p:cNvCxnSpPr/>
          <p:nvPr/>
        </p:nvCxnSpPr>
        <p:spPr>
          <a:xfrm>
            <a:off x="7143750" y="2567528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8" name="Google Shape;468;p25"/>
          <p:cNvCxnSpPr/>
          <p:nvPr/>
        </p:nvCxnSpPr>
        <p:spPr>
          <a:xfrm>
            <a:off x="7143750" y="3138500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9" name="Google Shape;469;p25"/>
          <p:cNvCxnSpPr/>
          <p:nvPr/>
        </p:nvCxnSpPr>
        <p:spPr>
          <a:xfrm>
            <a:off x="7143750" y="-2001875"/>
            <a:ext cx="0" cy="400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0" name="Google Shape;470;p25"/>
          <p:cNvCxnSpPr/>
          <p:nvPr/>
        </p:nvCxnSpPr>
        <p:spPr>
          <a:xfrm rot="10800000">
            <a:off x="9143275" y="-1435"/>
            <a:ext cx="0" cy="5538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 1 1 2">
  <p:cSld name="CUSTOM_1_1_1_1_2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Google Shape;472;p26"/>
          <p:cNvGrpSpPr/>
          <p:nvPr/>
        </p:nvGrpSpPr>
        <p:grpSpPr>
          <a:xfrm>
            <a:off x="5293885" y="550"/>
            <a:ext cx="3537525" cy="5143500"/>
            <a:chOff x="321125" y="550"/>
            <a:chExt cx="3537525" cy="5143500"/>
          </a:xfrm>
        </p:grpSpPr>
        <p:cxnSp>
          <p:nvCxnSpPr>
            <p:cNvPr id="473" name="Google Shape;473;p26"/>
            <p:cNvCxnSpPr/>
            <p:nvPr/>
          </p:nvCxnSpPr>
          <p:spPr>
            <a:xfrm>
              <a:off x="38586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4" name="Google Shape;474;p26"/>
            <p:cNvCxnSpPr/>
            <p:nvPr/>
          </p:nvCxnSpPr>
          <p:spPr>
            <a:xfrm>
              <a:off x="35360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5" name="Google Shape;475;p26"/>
            <p:cNvCxnSpPr/>
            <p:nvPr/>
          </p:nvCxnSpPr>
          <p:spPr>
            <a:xfrm>
              <a:off x="32190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6" name="Google Shape;476;p26"/>
            <p:cNvCxnSpPr/>
            <p:nvPr/>
          </p:nvCxnSpPr>
          <p:spPr>
            <a:xfrm>
              <a:off x="28908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7" name="Google Shape;477;p26"/>
            <p:cNvCxnSpPr/>
            <p:nvPr/>
          </p:nvCxnSpPr>
          <p:spPr>
            <a:xfrm>
              <a:off x="25738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8" name="Google Shape;478;p26"/>
            <p:cNvCxnSpPr/>
            <p:nvPr/>
          </p:nvCxnSpPr>
          <p:spPr>
            <a:xfrm>
              <a:off x="22512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9" name="Google Shape;479;p26"/>
            <p:cNvCxnSpPr/>
            <p:nvPr/>
          </p:nvCxnSpPr>
          <p:spPr>
            <a:xfrm>
              <a:off x="19341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0" name="Google Shape;480;p26"/>
            <p:cNvCxnSpPr/>
            <p:nvPr/>
          </p:nvCxnSpPr>
          <p:spPr>
            <a:xfrm>
              <a:off x="160597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1" name="Google Shape;481;p26"/>
            <p:cNvCxnSpPr/>
            <p:nvPr/>
          </p:nvCxnSpPr>
          <p:spPr>
            <a:xfrm>
              <a:off x="12889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2" name="Google Shape;482;p26"/>
            <p:cNvCxnSpPr/>
            <p:nvPr/>
          </p:nvCxnSpPr>
          <p:spPr>
            <a:xfrm>
              <a:off x="96635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3" name="Google Shape;483;p26"/>
            <p:cNvCxnSpPr/>
            <p:nvPr/>
          </p:nvCxnSpPr>
          <p:spPr>
            <a:xfrm>
              <a:off x="649300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4" name="Google Shape;484;p26"/>
            <p:cNvCxnSpPr/>
            <p:nvPr/>
          </p:nvCxnSpPr>
          <p:spPr>
            <a:xfrm>
              <a:off x="321125" y="55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85" name="Google Shape;485;p26"/>
          <p:cNvGrpSpPr/>
          <p:nvPr/>
        </p:nvGrpSpPr>
        <p:grpSpPr>
          <a:xfrm>
            <a:off x="4972751" y="327674"/>
            <a:ext cx="4171378" cy="4492614"/>
            <a:chOff x="-5" y="327675"/>
            <a:chExt cx="5143500" cy="4492614"/>
          </a:xfrm>
        </p:grpSpPr>
        <p:cxnSp>
          <p:nvCxnSpPr>
            <p:cNvPr id="486" name="Google Shape;486;p26"/>
            <p:cNvCxnSpPr/>
            <p:nvPr/>
          </p:nvCxnSpPr>
          <p:spPr>
            <a:xfrm rot="10800000">
              <a:off x="-5" y="327675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7" name="Google Shape;487;p26"/>
            <p:cNvCxnSpPr/>
            <p:nvPr/>
          </p:nvCxnSpPr>
          <p:spPr>
            <a:xfrm rot="10800000">
              <a:off x="-5" y="65138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8" name="Google Shape;488;p26"/>
            <p:cNvCxnSpPr/>
            <p:nvPr/>
          </p:nvCxnSpPr>
          <p:spPr>
            <a:xfrm rot="10800000">
              <a:off x="-5" y="975098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9" name="Google Shape;489;p26"/>
            <p:cNvCxnSpPr/>
            <p:nvPr/>
          </p:nvCxnSpPr>
          <p:spPr>
            <a:xfrm rot="10800000">
              <a:off x="-5" y="129880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0" name="Google Shape;490;p26"/>
            <p:cNvCxnSpPr/>
            <p:nvPr/>
          </p:nvCxnSpPr>
          <p:spPr>
            <a:xfrm rot="10800000">
              <a:off x="-5" y="1622520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1" name="Google Shape;491;p26"/>
            <p:cNvCxnSpPr/>
            <p:nvPr/>
          </p:nvCxnSpPr>
          <p:spPr>
            <a:xfrm rot="10800000">
              <a:off x="-5" y="194623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2" name="Google Shape;492;p26"/>
            <p:cNvCxnSpPr/>
            <p:nvPr/>
          </p:nvCxnSpPr>
          <p:spPr>
            <a:xfrm rot="10800000">
              <a:off x="-5" y="2250271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3" name="Google Shape;493;p26"/>
            <p:cNvCxnSpPr/>
            <p:nvPr/>
          </p:nvCxnSpPr>
          <p:spPr>
            <a:xfrm rot="10800000">
              <a:off x="-5" y="2573982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4" name="Google Shape;494;p26"/>
            <p:cNvCxnSpPr/>
            <p:nvPr/>
          </p:nvCxnSpPr>
          <p:spPr>
            <a:xfrm rot="10800000">
              <a:off x="-5" y="2897693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5" name="Google Shape;495;p26"/>
            <p:cNvCxnSpPr/>
            <p:nvPr/>
          </p:nvCxnSpPr>
          <p:spPr>
            <a:xfrm rot="10800000">
              <a:off x="-5" y="3221404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6" name="Google Shape;496;p26"/>
            <p:cNvCxnSpPr/>
            <p:nvPr/>
          </p:nvCxnSpPr>
          <p:spPr>
            <a:xfrm rot="10800000">
              <a:off x="-5" y="354511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7" name="Google Shape;497;p26"/>
            <p:cNvCxnSpPr/>
            <p:nvPr/>
          </p:nvCxnSpPr>
          <p:spPr>
            <a:xfrm rot="10800000">
              <a:off x="-5" y="386882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8" name="Google Shape;498;p26"/>
            <p:cNvCxnSpPr/>
            <p:nvPr/>
          </p:nvCxnSpPr>
          <p:spPr>
            <a:xfrm rot="10800000">
              <a:off x="-5" y="4172866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9" name="Google Shape;499;p26"/>
            <p:cNvCxnSpPr/>
            <p:nvPr/>
          </p:nvCxnSpPr>
          <p:spPr>
            <a:xfrm rot="10800000">
              <a:off x="-5" y="4496577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0" name="Google Shape;500;p26"/>
            <p:cNvCxnSpPr/>
            <p:nvPr/>
          </p:nvCxnSpPr>
          <p:spPr>
            <a:xfrm rot="10800000">
              <a:off x="-5" y="4820289"/>
              <a:ext cx="5143500" cy="0"/>
            </a:xfrm>
            <a:prstGeom prst="straightConnector1">
              <a:avLst/>
            </a:prstGeom>
            <a:noFill/>
            <a:ln w="9525" cap="flat" cmpd="sng">
              <a:solidFill>
                <a:srgbClr val="E7F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501" name="Google Shape;501;p26"/>
          <p:cNvCxnSpPr/>
          <p:nvPr/>
        </p:nvCxnSpPr>
        <p:spPr>
          <a:xfrm>
            <a:off x="4965710" y="55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E7F0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2" name="Google Shape;502;p26"/>
          <p:cNvCxnSpPr/>
          <p:nvPr/>
        </p:nvCxnSpPr>
        <p:spPr>
          <a:xfrm>
            <a:off x="9143275" y="-323850"/>
            <a:ext cx="0" cy="58866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 1">
  <p:cSld name="CUSTOM_1_1_1_2"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4" name="Google Shape;504;p27"/>
          <p:cNvCxnSpPr/>
          <p:nvPr/>
        </p:nvCxnSpPr>
        <p:spPr>
          <a:xfrm>
            <a:off x="571745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5" name="Google Shape;505;p27"/>
          <p:cNvCxnSpPr/>
          <p:nvPr/>
        </p:nvCxnSpPr>
        <p:spPr>
          <a:xfrm>
            <a:off x="62884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6" name="Google Shape;506;p27"/>
          <p:cNvCxnSpPr/>
          <p:nvPr/>
        </p:nvCxnSpPr>
        <p:spPr>
          <a:xfrm>
            <a:off x="6859400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7" name="Google Shape;507;p27"/>
          <p:cNvCxnSpPr/>
          <p:nvPr/>
        </p:nvCxnSpPr>
        <p:spPr>
          <a:xfrm>
            <a:off x="7430350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8" name="Google Shape;508;p27"/>
          <p:cNvCxnSpPr/>
          <p:nvPr/>
        </p:nvCxnSpPr>
        <p:spPr>
          <a:xfrm>
            <a:off x="80013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09" name="Google Shape;509;p27"/>
          <p:cNvCxnSpPr/>
          <p:nvPr/>
        </p:nvCxnSpPr>
        <p:spPr>
          <a:xfrm>
            <a:off x="85723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0" name="Google Shape;510;p27"/>
          <p:cNvCxnSpPr/>
          <p:nvPr/>
        </p:nvCxnSpPr>
        <p:spPr>
          <a:xfrm>
            <a:off x="6288750" y="-2284275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1" name="Google Shape;511;p27"/>
          <p:cNvCxnSpPr/>
          <p:nvPr/>
        </p:nvCxnSpPr>
        <p:spPr>
          <a:xfrm>
            <a:off x="6288750" y="-1713304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2" name="Google Shape;512;p27"/>
          <p:cNvCxnSpPr/>
          <p:nvPr/>
        </p:nvCxnSpPr>
        <p:spPr>
          <a:xfrm>
            <a:off x="6288750" y="-1142332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3" name="Google Shape;513;p27"/>
          <p:cNvCxnSpPr/>
          <p:nvPr/>
        </p:nvCxnSpPr>
        <p:spPr>
          <a:xfrm>
            <a:off x="6288750" y="-571361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4" name="Google Shape;514;p27"/>
          <p:cNvCxnSpPr/>
          <p:nvPr/>
        </p:nvCxnSpPr>
        <p:spPr>
          <a:xfrm>
            <a:off x="6288750" y="-389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5" name="Google Shape;515;p27"/>
          <p:cNvCxnSpPr/>
          <p:nvPr/>
        </p:nvCxnSpPr>
        <p:spPr>
          <a:xfrm>
            <a:off x="6288750" y="570582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6" name="Google Shape;516;p27"/>
          <p:cNvCxnSpPr/>
          <p:nvPr/>
        </p:nvCxnSpPr>
        <p:spPr>
          <a:xfrm>
            <a:off x="7117350" y="1970156"/>
            <a:ext cx="0" cy="40533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7" name="Google Shape;517;p27"/>
          <p:cNvCxnSpPr/>
          <p:nvPr/>
        </p:nvCxnSpPr>
        <p:spPr>
          <a:xfrm>
            <a:off x="6288750" y="1141554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8" name="Google Shape;518;p27"/>
          <p:cNvCxnSpPr/>
          <p:nvPr/>
        </p:nvCxnSpPr>
        <p:spPr>
          <a:xfrm>
            <a:off x="6288750" y="1712525"/>
            <a:ext cx="0" cy="5710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19" name="Google Shape;519;p27"/>
          <p:cNvCxnSpPr/>
          <p:nvPr/>
        </p:nvCxnSpPr>
        <p:spPr>
          <a:xfrm>
            <a:off x="39978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0" name="Google Shape;520;p27"/>
          <p:cNvCxnSpPr/>
          <p:nvPr/>
        </p:nvCxnSpPr>
        <p:spPr>
          <a:xfrm>
            <a:off x="45688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1" name="Google Shape;521;p27"/>
          <p:cNvCxnSpPr/>
          <p:nvPr/>
        </p:nvCxnSpPr>
        <p:spPr>
          <a:xfrm>
            <a:off x="5139775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2" name="Google Shape;522;p27"/>
          <p:cNvCxnSpPr/>
          <p:nvPr/>
        </p:nvCxnSpPr>
        <p:spPr>
          <a:xfrm>
            <a:off x="3433575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FULL">
  <p:cSld name="CUSTOM_1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oogle Shape;28;p4"/>
          <p:cNvGrpSpPr/>
          <p:nvPr/>
        </p:nvGrpSpPr>
        <p:grpSpPr>
          <a:xfrm>
            <a:off x="325" y="-6200"/>
            <a:ext cx="9305967" cy="5162125"/>
            <a:chOff x="325" y="-6200"/>
            <a:chExt cx="9305967" cy="5162125"/>
          </a:xfrm>
        </p:grpSpPr>
        <p:cxnSp>
          <p:nvCxnSpPr>
            <p:cNvPr id="29" name="Google Shape;29;p4"/>
            <p:cNvCxnSpPr/>
            <p:nvPr/>
          </p:nvCxnSpPr>
          <p:spPr>
            <a:xfrm rot="10800000">
              <a:off x="725" y="2869900"/>
              <a:ext cx="91557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" name="Google Shape;30;p4"/>
            <p:cNvCxnSpPr/>
            <p:nvPr/>
          </p:nvCxnSpPr>
          <p:spPr>
            <a:xfrm rot="10800000">
              <a:off x="425" y="4041875"/>
              <a:ext cx="91560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" name="Google Shape;31;p4"/>
            <p:cNvCxnSpPr/>
            <p:nvPr/>
          </p:nvCxnSpPr>
          <p:spPr>
            <a:xfrm rot="10800000">
              <a:off x="325" y="4627850"/>
              <a:ext cx="91623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" name="Google Shape;32;p4"/>
            <p:cNvCxnSpPr/>
            <p:nvPr/>
          </p:nvCxnSpPr>
          <p:spPr>
            <a:xfrm rot="10800000">
              <a:off x="725" y="525950"/>
              <a:ext cx="91557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" name="Google Shape;33;p4"/>
            <p:cNvCxnSpPr/>
            <p:nvPr/>
          </p:nvCxnSpPr>
          <p:spPr>
            <a:xfrm rot="10800000">
              <a:off x="450" y="1697925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" name="Google Shape;34;p4"/>
            <p:cNvCxnSpPr/>
            <p:nvPr/>
          </p:nvCxnSpPr>
          <p:spPr>
            <a:xfrm rot="10800000">
              <a:off x="425" y="2283900"/>
              <a:ext cx="91560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" name="Google Shape;35;p4"/>
            <p:cNvCxnSpPr/>
            <p:nvPr/>
          </p:nvCxnSpPr>
          <p:spPr>
            <a:xfrm rot="10800000">
              <a:off x="325" y="3455875"/>
              <a:ext cx="91623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" name="Google Shape;36;p4"/>
            <p:cNvCxnSpPr/>
            <p:nvPr/>
          </p:nvCxnSpPr>
          <p:spPr>
            <a:xfrm rot="10800000">
              <a:off x="5139775" y="-175"/>
              <a:ext cx="0" cy="51561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" name="Google Shape;37;p4"/>
            <p:cNvCxnSpPr/>
            <p:nvPr/>
          </p:nvCxnSpPr>
          <p:spPr>
            <a:xfrm rot="10800000">
              <a:off x="4568800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" name="Google Shape;38;p4"/>
            <p:cNvCxnSpPr/>
            <p:nvPr/>
          </p:nvCxnSpPr>
          <p:spPr>
            <a:xfrm rot="10800000">
              <a:off x="3997825" y="125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" name="Google Shape;39;p4"/>
            <p:cNvCxnSpPr/>
            <p:nvPr/>
          </p:nvCxnSpPr>
          <p:spPr>
            <a:xfrm rot="10800000">
              <a:off x="3426850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" name="Google Shape;40;p4"/>
            <p:cNvCxnSpPr/>
            <p:nvPr/>
          </p:nvCxnSpPr>
          <p:spPr>
            <a:xfrm rot="10800000">
              <a:off x="2855875" y="125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1" name="Google Shape;41;p4"/>
            <p:cNvCxnSpPr/>
            <p:nvPr/>
          </p:nvCxnSpPr>
          <p:spPr>
            <a:xfrm rot="10800000">
              <a:off x="2284925" y="1062200"/>
              <a:ext cx="0" cy="4087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" name="Google Shape;42;p4"/>
            <p:cNvCxnSpPr/>
            <p:nvPr/>
          </p:nvCxnSpPr>
          <p:spPr>
            <a:xfrm rot="10800000">
              <a:off x="1713950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43;p4"/>
            <p:cNvCxnSpPr/>
            <p:nvPr/>
          </p:nvCxnSpPr>
          <p:spPr>
            <a:xfrm rot="10800000">
              <a:off x="1142975" y="-1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" name="Google Shape;44;p4"/>
            <p:cNvCxnSpPr/>
            <p:nvPr/>
          </p:nvCxnSpPr>
          <p:spPr>
            <a:xfrm rot="10800000">
              <a:off x="572000" y="125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5" name="Google Shape;45;p4"/>
            <p:cNvCxnSpPr/>
            <p:nvPr/>
          </p:nvCxnSpPr>
          <p:spPr>
            <a:xfrm>
              <a:off x="5717450" y="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6" name="Google Shape;46;p4"/>
            <p:cNvCxnSpPr/>
            <p:nvPr/>
          </p:nvCxnSpPr>
          <p:spPr>
            <a:xfrm>
              <a:off x="6296275" y="-620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" name="Google Shape;47;p4"/>
            <p:cNvCxnSpPr/>
            <p:nvPr/>
          </p:nvCxnSpPr>
          <p:spPr>
            <a:xfrm>
              <a:off x="6859400" y="0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" name="Google Shape;48;p4"/>
            <p:cNvCxnSpPr/>
            <p:nvPr/>
          </p:nvCxnSpPr>
          <p:spPr>
            <a:xfrm>
              <a:off x="7430350" y="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" name="Google Shape;49;p4"/>
            <p:cNvCxnSpPr/>
            <p:nvPr/>
          </p:nvCxnSpPr>
          <p:spPr>
            <a:xfrm>
              <a:off x="8001325" y="0"/>
              <a:ext cx="0" cy="5149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" name="Google Shape;50;p4"/>
            <p:cNvCxnSpPr/>
            <p:nvPr/>
          </p:nvCxnSpPr>
          <p:spPr>
            <a:xfrm>
              <a:off x="8572300" y="0"/>
              <a:ext cx="0" cy="51558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51;p4"/>
            <p:cNvCxnSpPr/>
            <p:nvPr/>
          </p:nvCxnSpPr>
          <p:spPr>
            <a:xfrm rot="10800000">
              <a:off x="50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52;p4"/>
            <p:cNvCxnSpPr/>
            <p:nvPr/>
          </p:nvCxnSpPr>
          <p:spPr>
            <a:xfrm rot="10800000">
              <a:off x="592" y="1111936"/>
              <a:ext cx="9305700" cy="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53;p4"/>
            <p:cNvCxnSpPr/>
            <p:nvPr/>
          </p:nvCxnSpPr>
          <p:spPr>
            <a:xfrm rot="10800000">
              <a:off x="2284925" y="1"/>
              <a:ext cx="0" cy="1355400"/>
            </a:xfrm>
            <a:prstGeom prst="straightConnector1">
              <a:avLst/>
            </a:prstGeom>
            <a:noFill/>
            <a:ln w="9525" cap="flat" cmpd="sng">
              <a:solidFill>
                <a:srgbClr val="D5D5D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ID HALF LEFT">
  <p:cSld name="CUSTOM_1_1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Google Shape;83;p6"/>
          <p:cNvCxnSpPr/>
          <p:nvPr/>
        </p:nvCxnSpPr>
        <p:spPr>
          <a:xfrm>
            <a:off x="571745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4" name="Google Shape;84;p6"/>
          <p:cNvCxnSpPr/>
          <p:nvPr/>
        </p:nvCxnSpPr>
        <p:spPr>
          <a:xfrm>
            <a:off x="62884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" name="Google Shape;85;p6"/>
          <p:cNvCxnSpPr/>
          <p:nvPr/>
        </p:nvCxnSpPr>
        <p:spPr>
          <a:xfrm>
            <a:off x="6859400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6" name="Google Shape;86;p6"/>
          <p:cNvCxnSpPr/>
          <p:nvPr/>
        </p:nvCxnSpPr>
        <p:spPr>
          <a:xfrm>
            <a:off x="7430350" y="0"/>
            <a:ext cx="0" cy="51435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" name="Google Shape;87;p6"/>
          <p:cNvCxnSpPr/>
          <p:nvPr/>
        </p:nvCxnSpPr>
        <p:spPr>
          <a:xfrm>
            <a:off x="80013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8" name="Google Shape;88;p6"/>
          <p:cNvCxnSpPr/>
          <p:nvPr/>
        </p:nvCxnSpPr>
        <p:spPr>
          <a:xfrm>
            <a:off x="85723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9" name="Google Shape;89;p6"/>
          <p:cNvCxnSpPr/>
          <p:nvPr/>
        </p:nvCxnSpPr>
        <p:spPr>
          <a:xfrm>
            <a:off x="6571049" y="-2001975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0" name="Google Shape;90;p6"/>
          <p:cNvCxnSpPr/>
          <p:nvPr/>
        </p:nvCxnSpPr>
        <p:spPr>
          <a:xfrm>
            <a:off x="6571049" y="-1431004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1" name="Google Shape;91;p6"/>
          <p:cNvCxnSpPr/>
          <p:nvPr/>
        </p:nvCxnSpPr>
        <p:spPr>
          <a:xfrm>
            <a:off x="6571049" y="-860032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2" name="Google Shape;92;p6"/>
          <p:cNvCxnSpPr/>
          <p:nvPr/>
        </p:nvCxnSpPr>
        <p:spPr>
          <a:xfrm>
            <a:off x="6571049" y="-289061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3" name="Google Shape;93;p6"/>
          <p:cNvCxnSpPr/>
          <p:nvPr/>
        </p:nvCxnSpPr>
        <p:spPr>
          <a:xfrm>
            <a:off x="6571049" y="281911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4" name="Google Shape;94;p6"/>
          <p:cNvCxnSpPr/>
          <p:nvPr/>
        </p:nvCxnSpPr>
        <p:spPr>
          <a:xfrm>
            <a:off x="6571049" y="852882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5" name="Google Shape;95;p6"/>
          <p:cNvCxnSpPr/>
          <p:nvPr/>
        </p:nvCxnSpPr>
        <p:spPr>
          <a:xfrm>
            <a:off x="7117350" y="1970156"/>
            <a:ext cx="0" cy="40533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6"/>
          <p:cNvCxnSpPr/>
          <p:nvPr/>
        </p:nvCxnSpPr>
        <p:spPr>
          <a:xfrm>
            <a:off x="6571049" y="1423854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6"/>
          <p:cNvCxnSpPr/>
          <p:nvPr/>
        </p:nvCxnSpPr>
        <p:spPr>
          <a:xfrm>
            <a:off x="6571049" y="1994825"/>
            <a:ext cx="0" cy="51459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6"/>
          <p:cNvCxnSpPr/>
          <p:nvPr/>
        </p:nvCxnSpPr>
        <p:spPr>
          <a:xfrm>
            <a:off x="3997825" y="0"/>
            <a:ext cx="0" cy="51498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99;p6"/>
          <p:cNvCxnSpPr/>
          <p:nvPr/>
        </p:nvCxnSpPr>
        <p:spPr>
          <a:xfrm>
            <a:off x="4568800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00;p6"/>
          <p:cNvCxnSpPr/>
          <p:nvPr/>
        </p:nvCxnSpPr>
        <p:spPr>
          <a:xfrm>
            <a:off x="5139775" y="0"/>
            <a:ext cx="0" cy="5156100"/>
          </a:xfrm>
          <a:prstGeom prst="straightConnector1">
            <a:avLst/>
          </a:prstGeom>
          <a:noFill/>
          <a:ln w="9525" cap="flat" cmpd="sng">
            <a:solidFill>
              <a:srgbClr val="BDC1C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3" name="Google Shape;103;p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4" name="Google Shape;10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1">
  <p:cSld name="TITLE_1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107" name="Google Shape;107;p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08" name="Google Shape;108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111" name="Google Shape;111;p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12" name="Google Shape;112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_HEADER_2">
  <p:cSld name="SECTION_HEADER_2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0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Char char="●"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Char char="○"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Char char="■"/>
              <a:defRPr sz="3600"/>
            </a:lvl9pPr>
          </a:lstStyle>
          <a:p>
            <a:endParaRPr/>
          </a:p>
        </p:txBody>
      </p:sp>
      <p:sp>
        <p:nvSpPr>
          <p:cNvPr id="115" name="Google Shape;115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2">
  <p:cSld name="TITLE_2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1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Char char="●"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Char char="○"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Char char="■"/>
              <a:defRPr sz="5200"/>
            </a:lvl9pPr>
          </a:lstStyle>
          <a:p>
            <a:endParaRPr/>
          </a:p>
        </p:txBody>
      </p:sp>
      <p:sp>
        <p:nvSpPr>
          <p:cNvPr id="118" name="Google Shape;118;p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9" name="Google Shape;119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>
          <p15:clr>
            <a:srgbClr val="FA7B17"/>
          </p15:clr>
        </p15:guide>
        <p15:guide id="2" pos="485">
          <p15:clr>
            <a:srgbClr val="FA7B17"/>
          </p15:clr>
        </p15:guide>
        <p15:guide id="3" pos="960">
          <p15:clr>
            <a:srgbClr val="FA7B17"/>
          </p15:clr>
        </p15:guide>
        <p15:guide id="4" pos="1443">
          <p15:clr>
            <a:srgbClr val="FA7B17"/>
          </p15:clr>
        </p15:guide>
        <p15:guide id="5" pos="1922">
          <p15:clr>
            <a:srgbClr val="FA7B17"/>
          </p15:clr>
        </p15:guide>
        <p15:guide id="6" pos="2400">
          <p15:clr>
            <a:srgbClr val="FA7B17"/>
          </p15:clr>
        </p15:guide>
        <p15:guide id="7" pos="2880">
          <p15:clr>
            <a:srgbClr val="FA7B17"/>
          </p15:clr>
        </p15:guide>
        <p15:guide id="8" pos="3360">
          <p15:clr>
            <a:srgbClr val="FA7B17"/>
          </p15:clr>
        </p15:guide>
        <p15:guide id="9" pos="3841">
          <p15:clr>
            <a:srgbClr val="FA7B17"/>
          </p15:clr>
        </p15:guide>
        <p15:guide id="10" pos="4319">
          <p15:clr>
            <a:srgbClr val="FA7B17"/>
          </p15:clr>
        </p15:guide>
        <p15:guide id="11" pos="5282">
          <p15:clr>
            <a:srgbClr val="FA7B17"/>
          </p15:clr>
        </p15:guide>
        <p15:guide id="12" pos="4800">
          <p15:clr>
            <a:srgbClr val="FA7B17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A4335"/>
          </p15:clr>
        </p15:guide>
        <p15:guide id="2" orient="horz" pos="227">
          <p15:clr>
            <a:srgbClr val="EA4335"/>
          </p15:clr>
        </p15:guide>
        <p15:guide id="3" pos="5533">
          <p15:clr>
            <a:srgbClr val="EA4335"/>
          </p15:clr>
        </p15:guide>
        <p15:guide id="4" orient="horz" pos="3013">
          <p15:clr>
            <a:srgbClr val="EA4335"/>
          </p15:clr>
        </p15:guide>
        <p15:guide id="5" pos="619">
          <p15:clr>
            <a:srgbClr val="EA4335"/>
          </p15:clr>
        </p15:guide>
        <p15:guide id="6" pos="674">
          <p15:clr>
            <a:srgbClr val="EA4335"/>
          </p15:clr>
        </p15:guide>
        <p15:guide id="7" pos="1065">
          <p15:clr>
            <a:srgbClr val="EA4335"/>
          </p15:clr>
        </p15:guide>
        <p15:guide id="8" pos="1120">
          <p15:clr>
            <a:srgbClr val="EA4335"/>
          </p15:clr>
        </p15:guide>
        <p15:guide id="9" pos="1512">
          <p15:clr>
            <a:srgbClr val="EA4335"/>
          </p15:clr>
        </p15:guide>
        <p15:guide id="10" pos="1567">
          <p15:clr>
            <a:srgbClr val="EA4335"/>
          </p15:clr>
        </p15:guide>
        <p15:guide id="11" pos="1959">
          <p15:clr>
            <a:srgbClr val="EA4335"/>
          </p15:clr>
        </p15:guide>
        <p15:guide id="12" pos="2014">
          <p15:clr>
            <a:srgbClr val="EA4335"/>
          </p15:clr>
        </p15:guide>
        <p15:guide id="13" pos="2406">
          <p15:clr>
            <a:srgbClr val="EA4335"/>
          </p15:clr>
        </p15:guide>
        <p15:guide id="14" pos="2461">
          <p15:clr>
            <a:srgbClr val="EA4335"/>
          </p15:clr>
        </p15:guide>
        <p15:guide id="15" pos="2852">
          <p15:clr>
            <a:srgbClr val="EA4335"/>
          </p15:clr>
        </p15:guide>
        <p15:guide id="16" pos="2908">
          <p15:clr>
            <a:srgbClr val="EA4335"/>
          </p15:clr>
        </p15:guide>
        <p15:guide id="17" pos="3299">
          <p15:clr>
            <a:srgbClr val="EA4335"/>
          </p15:clr>
        </p15:guide>
        <p15:guide id="18" pos="3354">
          <p15:clr>
            <a:srgbClr val="EA4335"/>
          </p15:clr>
        </p15:guide>
        <p15:guide id="19" pos="3746">
          <p15:clr>
            <a:srgbClr val="EA4335"/>
          </p15:clr>
        </p15:guide>
        <p15:guide id="20" pos="3801">
          <p15:clr>
            <a:srgbClr val="EA4335"/>
          </p15:clr>
        </p15:guide>
        <p15:guide id="21" pos="4193">
          <p15:clr>
            <a:srgbClr val="EA4335"/>
          </p15:clr>
        </p15:guide>
        <p15:guide id="22" pos="4248">
          <p15:clr>
            <a:srgbClr val="EA4335"/>
          </p15:clr>
        </p15:guide>
        <p15:guide id="23" pos="4640">
          <p15:clr>
            <a:srgbClr val="EA4335"/>
          </p15:clr>
        </p15:guide>
        <p15:guide id="24" pos="4695">
          <p15:clr>
            <a:srgbClr val="EA4335"/>
          </p15:clr>
        </p15:guide>
        <p15:guide id="25" pos="5086">
          <p15:clr>
            <a:srgbClr val="EA4335"/>
          </p15:clr>
        </p15:guide>
        <p15:guide id="26" pos="51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17.pn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jp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4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50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g"/><Relationship Id="rId5" Type="http://schemas.openxmlformats.org/officeDocument/2006/relationships/image" Target="../media/image39.jp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g"/><Relationship Id="rId4" Type="http://schemas.openxmlformats.org/officeDocument/2006/relationships/image" Target="../media/image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3.png"/><Relationship Id="rId5" Type="http://schemas.openxmlformats.org/officeDocument/2006/relationships/image" Target="../media/image24.gif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gif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7.pn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B9716045-BBE1-C6A4-EC33-C99DA0AB77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835" y="1181271"/>
            <a:ext cx="4052050" cy="1673294"/>
          </a:xfrm>
          <a:prstGeom prst="rect">
            <a:avLst/>
          </a:prstGeom>
        </p:spPr>
      </p:pic>
      <p:sp>
        <p:nvSpPr>
          <p:cNvPr id="547" name="Google Shape;547;p29"/>
          <p:cNvSpPr/>
          <p:nvPr/>
        </p:nvSpPr>
        <p:spPr>
          <a:xfrm>
            <a:off x="5493300" y="2299300"/>
            <a:ext cx="3182400" cy="5811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550" name="Google Shape;550;p29"/>
          <p:cNvSpPr/>
          <p:nvPr/>
        </p:nvSpPr>
        <p:spPr>
          <a:xfrm>
            <a:off x="5493300" y="2293700"/>
            <a:ext cx="3182400" cy="5949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013668"/>
              </a:solidFill>
              <a:highlight>
                <a:srgbClr val="013668"/>
              </a:highlight>
            </a:endParaRPr>
          </a:p>
        </p:txBody>
      </p:sp>
      <p:sp>
        <p:nvSpPr>
          <p:cNvPr id="552" name="Google Shape;552;p29"/>
          <p:cNvSpPr txBox="1"/>
          <p:nvPr/>
        </p:nvSpPr>
        <p:spPr>
          <a:xfrm>
            <a:off x="5614975" y="2396660"/>
            <a:ext cx="2965800" cy="6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Hier entlang, um ein Super</a:t>
            </a:r>
            <a:endParaRPr sz="120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Searcher zu werden</a:t>
            </a:r>
            <a:endParaRPr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67AE6CA0-75CE-F7DD-58F2-33CC3BB2B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6155" y="2029914"/>
            <a:ext cx="779653" cy="1304727"/>
          </a:xfrm>
          <a:prstGeom prst="rect">
            <a:avLst/>
          </a:prstGeom>
        </p:spPr>
      </p:pic>
      <p:sp>
        <p:nvSpPr>
          <p:cNvPr id="554" name="Google Shape;554;p29"/>
          <p:cNvSpPr/>
          <p:nvPr/>
        </p:nvSpPr>
        <p:spPr>
          <a:xfrm>
            <a:off x="814425" y="1112150"/>
            <a:ext cx="3397200" cy="117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650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40174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79150" tIns="79150" rIns="79150" bIns="79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11">
              <a:solidFill>
                <a:srgbClr val="FFFFFF"/>
              </a:solidFill>
            </a:endParaRPr>
          </a:p>
        </p:txBody>
      </p:sp>
      <p:sp>
        <p:nvSpPr>
          <p:cNvPr id="555" name="Google Shape;555;p29"/>
          <p:cNvSpPr txBox="1"/>
          <p:nvPr/>
        </p:nvSpPr>
        <p:spPr>
          <a:xfrm>
            <a:off x="1159575" y="1090100"/>
            <a:ext cx="2706900" cy="11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1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Super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56" name="Google Shape;556;p29"/>
          <p:cNvSpPr/>
          <p:nvPr/>
        </p:nvSpPr>
        <p:spPr>
          <a:xfrm>
            <a:off x="774225" y="3054100"/>
            <a:ext cx="5172600" cy="117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650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40174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79150" tIns="79150" rIns="79150" bIns="791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11">
              <a:solidFill>
                <a:srgbClr val="FFFFFF"/>
              </a:solidFill>
            </a:endParaRPr>
          </a:p>
        </p:txBody>
      </p:sp>
      <p:sp>
        <p:nvSpPr>
          <p:cNvPr id="557" name="Google Shape;557;p29"/>
          <p:cNvSpPr txBox="1"/>
          <p:nvPr/>
        </p:nvSpPr>
        <p:spPr>
          <a:xfrm>
            <a:off x="1091675" y="3054100"/>
            <a:ext cx="4437600" cy="9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1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Searchers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3" name="Grafik 2" descr="Ein Bild, das Schrift, Grafiken, Screenshot, Text enthält.&#10;&#10;KI-generierte Inhalte können fehlerhaft sein.">
            <a:extLst>
              <a:ext uri="{FF2B5EF4-FFF2-40B4-BE49-F238E27FC236}">
                <a16:creationId xmlns:a16="http://schemas.microsoft.com/office/drawing/2014/main" id="{67CDC797-13C5-4DBE-9FB8-4134B0DF1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0585" y="1052559"/>
            <a:ext cx="1481316" cy="649281"/>
          </a:xfrm>
          <a:prstGeom prst="rect">
            <a:avLst/>
          </a:prstGeom>
        </p:spPr>
      </p:pic>
      <p:pic>
        <p:nvPicPr>
          <p:cNvPr id="7" name="Grafik 6" descr="Ein Bild, das Screenshot, Grafiken, Kreis, Design enthält.&#10;&#10;KI-generierte Inhalte können fehlerhaft sein.">
            <a:extLst>
              <a:ext uri="{FF2B5EF4-FFF2-40B4-BE49-F238E27FC236}">
                <a16:creationId xmlns:a16="http://schemas.microsoft.com/office/drawing/2014/main" id="{4DC6EECD-3D0A-BAD5-7346-ECBF4C2291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6513" y="569052"/>
            <a:ext cx="1147265" cy="47638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EC3C5089-0AC2-F6D5-BDA9-D7494E20A81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1176" r="-11569"/>
          <a:stretch>
            <a:fillRect/>
          </a:stretch>
        </p:blipFill>
        <p:spPr>
          <a:xfrm>
            <a:off x="0" y="-188674"/>
            <a:ext cx="3636000" cy="149556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2F6D799-B520-DEBC-B1FD-DE68821758D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6714083" y="3044574"/>
            <a:ext cx="779654" cy="1386818"/>
          </a:xfrm>
          <a:prstGeom prst="rect">
            <a:avLst/>
          </a:prstGeom>
        </p:spPr>
      </p:pic>
      <p:sp>
        <p:nvSpPr>
          <p:cNvPr id="9" name="Google Shape;552;p29">
            <a:extLst>
              <a:ext uri="{FF2B5EF4-FFF2-40B4-BE49-F238E27FC236}">
                <a16:creationId xmlns:a16="http://schemas.microsoft.com/office/drawing/2014/main" id="{9F13F0C4-A08E-D4ED-E8F1-96C6EF04D004}"/>
              </a:ext>
            </a:extLst>
          </p:cNvPr>
          <p:cNvSpPr txBox="1"/>
          <p:nvPr/>
        </p:nvSpPr>
        <p:spPr>
          <a:xfrm>
            <a:off x="6652975" y="4428260"/>
            <a:ext cx="946708" cy="20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200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Los geht‘s!</a:t>
            </a:r>
            <a:endParaRPr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95">
          <a:extLst>
            <a:ext uri="{FF2B5EF4-FFF2-40B4-BE49-F238E27FC236}">
              <a16:creationId xmlns:a16="http://schemas.microsoft.com/office/drawing/2014/main" id="{B45A07BE-C0FF-61D5-1691-F07951B38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38">
            <a:extLst>
              <a:ext uri="{FF2B5EF4-FFF2-40B4-BE49-F238E27FC236}">
                <a16:creationId xmlns:a16="http://schemas.microsoft.com/office/drawing/2014/main" id="{36129C56-2F44-4624-07AC-BABCC3E7453B}"/>
              </a:ext>
            </a:extLst>
          </p:cNvPr>
          <p:cNvSpPr/>
          <p:nvPr/>
        </p:nvSpPr>
        <p:spPr>
          <a:xfrm>
            <a:off x="3704450" y="563725"/>
            <a:ext cx="5170500" cy="40281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8" name="Google Shape;698;p38">
            <a:extLst>
              <a:ext uri="{FF2B5EF4-FFF2-40B4-BE49-F238E27FC236}">
                <a16:creationId xmlns:a16="http://schemas.microsoft.com/office/drawing/2014/main" id="{CE118C3D-9250-EF84-DF46-30D99E828E09}"/>
              </a:ext>
            </a:extLst>
          </p:cNvPr>
          <p:cNvSpPr txBox="1"/>
          <p:nvPr/>
        </p:nvSpPr>
        <p:spPr>
          <a:xfrm>
            <a:off x="592150" y="1657284"/>
            <a:ext cx="28728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Leichte erste Such-Schritte</a:t>
            </a:r>
            <a:endParaRPr sz="28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699" name="Google Shape;699;p38" title="Group 2049750457.png">
            <a:extLst>
              <a:ext uri="{FF2B5EF4-FFF2-40B4-BE49-F238E27FC236}">
                <a16:creationId xmlns:a16="http://schemas.microsoft.com/office/drawing/2014/main" id="{4CB1C834-D317-C813-A472-519ADB936F0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50942" r="39888"/>
          <a:stretch/>
        </p:blipFill>
        <p:spPr>
          <a:xfrm>
            <a:off x="588100" y="1019174"/>
            <a:ext cx="543724" cy="5067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705" name="Google Shape;705;p38">
            <a:extLst>
              <a:ext uri="{FF2B5EF4-FFF2-40B4-BE49-F238E27FC236}">
                <a16:creationId xmlns:a16="http://schemas.microsoft.com/office/drawing/2014/main" id="{A0061917-F6E5-4D37-942B-C7038CD877D6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6" name="Google Shape;706;p38">
            <a:extLst>
              <a:ext uri="{FF2B5EF4-FFF2-40B4-BE49-F238E27FC236}">
                <a16:creationId xmlns:a16="http://schemas.microsoft.com/office/drawing/2014/main" id="{03293D5A-0173-A8BB-1AA7-9AA6D39C76F2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696;p38">
            <a:extLst>
              <a:ext uri="{FF2B5EF4-FFF2-40B4-BE49-F238E27FC236}">
                <a16:creationId xmlns:a16="http://schemas.microsoft.com/office/drawing/2014/main" id="{E6242BB8-93A4-711B-6439-90CC8F03A522}"/>
              </a:ext>
            </a:extLst>
          </p:cNvPr>
          <p:cNvSpPr/>
          <p:nvPr/>
        </p:nvSpPr>
        <p:spPr>
          <a:xfrm>
            <a:off x="3700401" y="563725"/>
            <a:ext cx="5170500" cy="40281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700;p38">
            <a:extLst>
              <a:ext uri="{FF2B5EF4-FFF2-40B4-BE49-F238E27FC236}">
                <a16:creationId xmlns:a16="http://schemas.microsoft.com/office/drawing/2014/main" id="{5F31C0BE-E03E-FCDA-D0F2-AA079FAEE159}"/>
              </a:ext>
            </a:extLst>
          </p:cNvPr>
          <p:cNvGrpSpPr/>
          <p:nvPr/>
        </p:nvGrpSpPr>
        <p:grpSpPr>
          <a:xfrm>
            <a:off x="588089" y="2783253"/>
            <a:ext cx="2609111" cy="1477500"/>
            <a:chOff x="588089" y="1703575"/>
            <a:chExt cx="2609111" cy="1477500"/>
          </a:xfrm>
        </p:grpSpPr>
        <p:sp>
          <p:nvSpPr>
            <p:cNvPr id="4" name="Google Shape;701;p38">
              <a:extLst>
                <a:ext uri="{FF2B5EF4-FFF2-40B4-BE49-F238E27FC236}">
                  <a16:creationId xmlns:a16="http://schemas.microsoft.com/office/drawing/2014/main" id="{00A8B29D-147F-E05B-5005-7D77985FEDA4}"/>
                </a:ext>
              </a:extLst>
            </p:cNvPr>
            <p:cNvSpPr txBox="1"/>
            <p:nvPr/>
          </p:nvSpPr>
          <p:spPr>
            <a:xfrm>
              <a:off x="689200" y="1703575"/>
              <a:ext cx="2508000" cy="1477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latin typeface="Google Sans"/>
                  <a:ea typeface="Google Sans"/>
                  <a:cs typeface="Google Sans"/>
                  <a:sym typeface="Google Sans"/>
                </a:rPr>
                <a:t>Übersichtliche Informationen</a:t>
              </a:r>
              <a:endParaRPr sz="12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dirty="0"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200" dirty="0">
                  <a:latin typeface="Google Sans"/>
                  <a:ea typeface="Google Sans"/>
                  <a:cs typeface="Google Sans"/>
                  <a:sym typeface="Google Sans"/>
                </a:rPr>
                <a:t>Einfache Zusammenfassungen</a:t>
              </a:r>
              <a:endParaRPr sz="12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 dirty="0"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200" dirty="0">
                  <a:latin typeface="Google Sans"/>
                  <a:ea typeface="Google Sans"/>
                  <a:cs typeface="Google Sans"/>
                  <a:sym typeface="Google Sans"/>
                </a:rPr>
                <a:t>KI kann Fehler machen. Klicke auf die Links, um im Netz weitere Informationen zu finden.</a:t>
              </a:r>
              <a:endParaRPr sz="12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5" name="Google Shape;702;p38">
              <a:extLst>
                <a:ext uri="{FF2B5EF4-FFF2-40B4-BE49-F238E27FC236}">
                  <a16:creationId xmlns:a16="http://schemas.microsoft.com/office/drawing/2014/main" id="{625E816C-D672-E655-DD3F-08FE27382504}"/>
                </a:ext>
              </a:extLst>
            </p:cNvPr>
            <p:cNvSpPr/>
            <p:nvPr/>
          </p:nvSpPr>
          <p:spPr>
            <a:xfrm>
              <a:off x="588089" y="1841996"/>
              <a:ext cx="88800" cy="89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" name="Google Shape;703;p38">
              <a:extLst>
                <a:ext uri="{FF2B5EF4-FFF2-40B4-BE49-F238E27FC236}">
                  <a16:creationId xmlns:a16="http://schemas.microsoft.com/office/drawing/2014/main" id="{449F3561-AD10-2DAD-92B3-7066BB9C3EBB}"/>
                </a:ext>
              </a:extLst>
            </p:cNvPr>
            <p:cNvSpPr/>
            <p:nvPr/>
          </p:nvSpPr>
          <p:spPr>
            <a:xfrm>
              <a:off x="588097" y="2209759"/>
              <a:ext cx="88800" cy="89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704;p38">
              <a:extLst>
                <a:ext uri="{FF2B5EF4-FFF2-40B4-BE49-F238E27FC236}">
                  <a16:creationId xmlns:a16="http://schemas.microsoft.com/office/drawing/2014/main" id="{BF1C788F-A6DD-C541-4475-915950F2F127}"/>
                </a:ext>
              </a:extLst>
            </p:cNvPr>
            <p:cNvSpPr/>
            <p:nvPr/>
          </p:nvSpPr>
          <p:spPr>
            <a:xfrm>
              <a:off x="588089" y="2573621"/>
              <a:ext cx="88800" cy="89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1695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710">
          <a:extLst>
            <a:ext uri="{FF2B5EF4-FFF2-40B4-BE49-F238E27FC236}">
              <a16:creationId xmlns:a16="http://schemas.microsoft.com/office/drawing/2014/main" id="{E6316DA1-B927-BC2D-1CFD-3F6DF624C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96A1DFC0-A834-0AE9-64D3-4C9FA89A82D7}"/>
              </a:ext>
            </a:extLst>
          </p:cNvPr>
          <p:cNvGrpSpPr/>
          <p:nvPr/>
        </p:nvGrpSpPr>
        <p:grpSpPr>
          <a:xfrm>
            <a:off x="588521" y="1687630"/>
            <a:ext cx="2682900" cy="572100"/>
            <a:chOff x="592150" y="1531450"/>
            <a:chExt cx="2682900" cy="572100"/>
          </a:xfrm>
        </p:grpSpPr>
        <p:sp>
          <p:nvSpPr>
            <p:cNvPr id="6" name="Google Shape;656;p35">
              <a:extLst>
                <a:ext uri="{FF2B5EF4-FFF2-40B4-BE49-F238E27FC236}">
                  <a16:creationId xmlns:a16="http://schemas.microsoft.com/office/drawing/2014/main" id="{B0878163-44D0-BDA1-4775-C3F006C2F584}"/>
                </a:ext>
              </a:extLst>
            </p:cNvPr>
            <p:cNvSpPr/>
            <p:nvPr/>
          </p:nvSpPr>
          <p:spPr>
            <a:xfrm>
              <a:off x="592150" y="1531450"/>
              <a:ext cx="2682900" cy="5721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 w="19050" cap="flat" cmpd="sng">
              <a:solidFill>
                <a:srgbClr val="FCC4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" name="Google Shape;657;p35">
              <a:extLst>
                <a:ext uri="{FF2B5EF4-FFF2-40B4-BE49-F238E27FC236}">
                  <a16:creationId xmlns:a16="http://schemas.microsoft.com/office/drawing/2014/main" id="{7229C315-D9AC-491C-15DF-AAFFBC1F8810}"/>
                </a:ext>
              </a:extLst>
            </p:cNvPr>
            <p:cNvSpPr txBox="1"/>
            <p:nvPr/>
          </p:nvSpPr>
          <p:spPr>
            <a:xfrm>
              <a:off x="925300" y="1685358"/>
              <a:ext cx="2016600" cy="3040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 algn="ctr">
                <a:lnSpc>
                  <a:spcPct val="115000"/>
                </a:lnSpc>
              </a:pPr>
              <a:r>
                <a:rPr lang="de-DE" sz="1350" dirty="0">
                  <a:solidFill>
                    <a:schemeClr val="tx1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Ist das Zitat von Einstein? </a:t>
              </a:r>
            </a:p>
          </p:txBody>
        </p:sp>
      </p:grpSp>
      <p:sp>
        <p:nvSpPr>
          <p:cNvPr id="711" name="Google Shape;711;p39">
            <a:extLst>
              <a:ext uri="{FF2B5EF4-FFF2-40B4-BE49-F238E27FC236}">
                <a16:creationId xmlns:a16="http://schemas.microsoft.com/office/drawing/2014/main" id="{F917F74A-99F6-96CD-CDC9-3012BCA1169D}"/>
              </a:ext>
            </a:extLst>
          </p:cNvPr>
          <p:cNvSpPr/>
          <p:nvPr/>
        </p:nvSpPr>
        <p:spPr>
          <a:xfrm>
            <a:off x="4656664" y="795486"/>
            <a:ext cx="3816000" cy="2880000"/>
          </a:xfrm>
          <a:prstGeom prst="roundRect">
            <a:avLst>
              <a:gd name="adj" fmla="val 1666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9045" t="-19999" r="-4517" b="-24999"/>
            </a:stretch>
          </a:blipFill>
          <a:ln w="218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04700" tIns="104700" rIns="104700" bIns="104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4" name="Google Shape;724;p39">
            <a:extLst>
              <a:ext uri="{FF2B5EF4-FFF2-40B4-BE49-F238E27FC236}">
                <a16:creationId xmlns:a16="http://schemas.microsoft.com/office/drawing/2014/main" id="{287C0591-7192-6348-2DE4-AD38026689B1}"/>
              </a:ext>
            </a:extLst>
          </p:cNvPr>
          <p:cNvSpPr txBox="1"/>
          <p:nvPr/>
        </p:nvSpPr>
        <p:spPr>
          <a:xfrm>
            <a:off x="592150" y="1032350"/>
            <a:ext cx="31227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Google Sans"/>
                <a:ea typeface="Google Sans"/>
                <a:cs typeface="Google Sans"/>
                <a:sym typeface="Google Sans"/>
              </a:rPr>
              <a:t>Also…</a:t>
            </a:r>
            <a:endParaRPr sz="280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43" name="Google Shape;743;p39">
            <a:extLst>
              <a:ext uri="{FF2B5EF4-FFF2-40B4-BE49-F238E27FC236}">
                <a16:creationId xmlns:a16="http://schemas.microsoft.com/office/drawing/2014/main" id="{C940FDA6-64F8-EBA7-170D-94B30AA8F422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4" name="Google Shape;744;p39">
            <a:extLst>
              <a:ext uri="{FF2B5EF4-FFF2-40B4-BE49-F238E27FC236}">
                <a16:creationId xmlns:a16="http://schemas.microsoft.com/office/drawing/2014/main" id="{3009A77E-84C9-935F-1CAC-DAA537D4D8E8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grpSp>
        <p:nvGrpSpPr>
          <p:cNvPr id="3" name="Google Shape;628;p34">
            <a:extLst>
              <a:ext uri="{FF2B5EF4-FFF2-40B4-BE49-F238E27FC236}">
                <a16:creationId xmlns:a16="http://schemas.microsoft.com/office/drawing/2014/main" id="{66C6F40A-3EC8-ABEF-02B6-9927CEE22554}"/>
              </a:ext>
            </a:extLst>
          </p:cNvPr>
          <p:cNvGrpSpPr/>
          <p:nvPr/>
        </p:nvGrpSpPr>
        <p:grpSpPr>
          <a:xfrm>
            <a:off x="6564664" y="3391101"/>
            <a:ext cx="2143800" cy="1379100"/>
            <a:chOff x="5244675" y="3379675"/>
            <a:chExt cx="2143800" cy="1379100"/>
          </a:xfrm>
        </p:grpSpPr>
        <p:sp>
          <p:nvSpPr>
            <p:cNvPr id="23" name="Google Shape;629;p34">
              <a:extLst>
                <a:ext uri="{FF2B5EF4-FFF2-40B4-BE49-F238E27FC236}">
                  <a16:creationId xmlns:a16="http://schemas.microsoft.com/office/drawing/2014/main" id="{32BEDD19-4509-071A-134F-0813F3225A16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24" name="Google Shape;630;p34">
              <a:extLst>
                <a:ext uri="{FF2B5EF4-FFF2-40B4-BE49-F238E27FC236}">
                  <a16:creationId xmlns:a16="http://schemas.microsoft.com/office/drawing/2014/main" id="{8124AA98-8049-0010-8541-97C27A24463B}"/>
                </a:ext>
              </a:extLst>
            </p:cNvPr>
            <p:cNvSpPr/>
            <p:nvPr/>
          </p:nvSpPr>
          <p:spPr>
            <a:xfrm>
              <a:off x="5244675" y="3379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" name="Google Shape;631;p34">
              <a:extLst>
                <a:ext uri="{FF2B5EF4-FFF2-40B4-BE49-F238E27FC236}">
                  <a16:creationId xmlns:a16="http://schemas.microsoft.com/office/drawing/2014/main" id="{DAC99B9E-E704-797F-5D4E-0C13397B7404}"/>
                </a:ext>
              </a:extLst>
            </p:cNvPr>
            <p:cNvSpPr txBox="1"/>
            <p:nvPr/>
          </p:nvSpPr>
          <p:spPr>
            <a:xfrm>
              <a:off x="5836475" y="3589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26" name="Google Shape;632;p34">
              <a:extLst>
                <a:ext uri="{FF2B5EF4-FFF2-40B4-BE49-F238E27FC236}">
                  <a16:creationId xmlns:a16="http://schemas.microsoft.com/office/drawing/2014/main" id="{F794DCC7-CA2A-D306-9FE5-83E078461446}"/>
                </a:ext>
              </a:extLst>
            </p:cNvPr>
            <p:cNvSpPr/>
            <p:nvPr/>
          </p:nvSpPr>
          <p:spPr>
            <a:xfrm>
              <a:off x="5516889" y="3662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33;p34">
              <a:extLst>
                <a:ext uri="{FF2B5EF4-FFF2-40B4-BE49-F238E27FC236}">
                  <a16:creationId xmlns:a16="http://schemas.microsoft.com/office/drawing/2014/main" id="{CDE44AA8-CACF-1A08-4354-6379DEC4CA95}"/>
                </a:ext>
              </a:extLst>
            </p:cNvPr>
            <p:cNvSpPr/>
            <p:nvPr/>
          </p:nvSpPr>
          <p:spPr>
            <a:xfrm>
              <a:off x="5516889" y="41759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34;p34">
              <a:extLst>
                <a:ext uri="{FF2B5EF4-FFF2-40B4-BE49-F238E27FC236}">
                  <a16:creationId xmlns:a16="http://schemas.microsoft.com/office/drawing/2014/main" id="{C97C86CD-1585-88F9-DEC3-68A04C09FB2B}"/>
                </a:ext>
              </a:extLst>
            </p:cNvPr>
            <p:cNvSpPr txBox="1"/>
            <p:nvPr/>
          </p:nvSpPr>
          <p:spPr>
            <a:xfrm>
              <a:off x="5531189" y="36168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29" name="Google Shape;635;p34">
              <a:extLst>
                <a:ext uri="{FF2B5EF4-FFF2-40B4-BE49-F238E27FC236}">
                  <a16:creationId xmlns:a16="http://schemas.microsoft.com/office/drawing/2014/main" id="{F19208C3-7BBB-8AD4-0375-8EDBE1D14598}"/>
                </a:ext>
              </a:extLst>
            </p:cNvPr>
            <p:cNvSpPr txBox="1"/>
            <p:nvPr/>
          </p:nvSpPr>
          <p:spPr>
            <a:xfrm>
              <a:off x="5318300" y="4130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grpSp>
        <p:nvGrpSpPr>
          <p:cNvPr id="30" name="Google Shape;639;p34">
            <a:extLst>
              <a:ext uri="{FF2B5EF4-FFF2-40B4-BE49-F238E27FC236}">
                <a16:creationId xmlns:a16="http://schemas.microsoft.com/office/drawing/2014/main" id="{89CDB9D4-926F-EB0B-F00C-E154C8A9EF15}"/>
              </a:ext>
            </a:extLst>
          </p:cNvPr>
          <p:cNvGrpSpPr/>
          <p:nvPr/>
        </p:nvGrpSpPr>
        <p:grpSpPr>
          <a:xfrm>
            <a:off x="6564564" y="3397336"/>
            <a:ext cx="2143800" cy="1379100"/>
            <a:chOff x="5473275" y="2617675"/>
            <a:chExt cx="2143800" cy="1379100"/>
          </a:xfrm>
        </p:grpSpPr>
        <p:sp>
          <p:nvSpPr>
            <p:cNvPr id="31" name="Google Shape;640;p34">
              <a:extLst>
                <a:ext uri="{FF2B5EF4-FFF2-40B4-BE49-F238E27FC236}">
                  <a16:creationId xmlns:a16="http://schemas.microsoft.com/office/drawing/2014/main" id="{2B81649D-1151-D3F2-9C0D-501F4109D161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704" name="Google Shape;641;p34">
              <a:extLst>
                <a:ext uri="{FF2B5EF4-FFF2-40B4-BE49-F238E27FC236}">
                  <a16:creationId xmlns:a16="http://schemas.microsoft.com/office/drawing/2014/main" id="{3034C2E8-F7E1-61B8-927C-1FBE29C1BB45}"/>
                </a:ext>
              </a:extLst>
            </p:cNvPr>
            <p:cNvSpPr/>
            <p:nvPr/>
          </p:nvSpPr>
          <p:spPr>
            <a:xfrm>
              <a:off x="5692675" y="3408150"/>
              <a:ext cx="414900" cy="4149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05" name="Google Shape;642;p34">
              <a:extLst>
                <a:ext uri="{FF2B5EF4-FFF2-40B4-BE49-F238E27FC236}">
                  <a16:creationId xmlns:a16="http://schemas.microsoft.com/office/drawing/2014/main" id="{99013DCE-7319-FD4E-AEC2-4E471F162D47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06" name="Google Shape;643;p34">
              <a:extLst>
                <a:ext uri="{FF2B5EF4-FFF2-40B4-BE49-F238E27FC236}">
                  <a16:creationId xmlns:a16="http://schemas.microsoft.com/office/drawing/2014/main" id="{C2FAFA81-0AB3-FA90-A113-2A20FEE40691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644;p34">
              <a:extLst>
                <a:ext uri="{FF2B5EF4-FFF2-40B4-BE49-F238E27FC236}">
                  <a16:creationId xmlns:a16="http://schemas.microsoft.com/office/drawing/2014/main" id="{E940B203-1D3C-0541-55CF-0CE89FB5436F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D5D5D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708" name="Google Shape;645;p34">
              <a:extLst>
                <a:ext uri="{FF2B5EF4-FFF2-40B4-BE49-F238E27FC236}">
                  <a16:creationId xmlns:a16="http://schemas.microsoft.com/office/drawing/2014/main" id="{F988038D-4BE5-A0F8-4D9D-7AD4D817A393}"/>
                </a:ext>
              </a:extLst>
            </p:cNvPr>
            <p:cNvSpPr/>
            <p:nvPr/>
          </p:nvSpPr>
          <p:spPr>
            <a:xfrm>
              <a:off x="5692675" y="3363516"/>
              <a:ext cx="414900" cy="414900"/>
            </a:xfrm>
            <a:prstGeom prst="ellipse">
              <a:avLst/>
            </a:prstGeom>
            <a:solidFill>
              <a:srgbClr val="013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09" name="Google Shape;646;p34">
              <a:extLst>
                <a:ext uri="{FF2B5EF4-FFF2-40B4-BE49-F238E27FC236}">
                  <a16:creationId xmlns:a16="http://schemas.microsoft.com/office/drawing/2014/main" id="{59962577-EAD7-E206-FABE-4B79726D0583}"/>
                </a:ext>
              </a:extLst>
            </p:cNvPr>
            <p:cNvSpPr/>
            <p:nvPr/>
          </p:nvSpPr>
          <p:spPr>
            <a:xfrm>
              <a:off x="5741772" y="2896594"/>
              <a:ext cx="307200" cy="308400"/>
            </a:xfrm>
            <a:prstGeom prst="ellipse">
              <a:avLst/>
            </a:prstGeom>
            <a:solidFill>
              <a:srgbClr val="D5D5D5"/>
            </a:solidFill>
            <a:ln w="19050" cap="flat" cmpd="sng">
              <a:solidFill>
                <a:srgbClr val="D5D5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647;p34">
              <a:extLst>
                <a:ext uri="{FF2B5EF4-FFF2-40B4-BE49-F238E27FC236}">
                  <a16:creationId xmlns:a16="http://schemas.microsoft.com/office/drawing/2014/main" id="{5767B483-BA78-26F6-1C7F-4B6777D033D3}"/>
                </a:ext>
              </a:extLst>
            </p:cNvPr>
            <p:cNvSpPr txBox="1"/>
            <p:nvPr/>
          </p:nvSpPr>
          <p:spPr>
            <a:xfrm>
              <a:off x="5745500" y="2850709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pic>
        <p:nvPicPr>
          <p:cNvPr id="2" name="Grafik 1">
            <a:extLst>
              <a:ext uri="{FF2B5EF4-FFF2-40B4-BE49-F238E27FC236}">
                <a16:creationId xmlns:a16="http://schemas.microsoft.com/office/drawing/2014/main" id="{1E0B6A69-D47A-58B1-1949-B455681990D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08" t="4239" r="2565" b="-4239"/>
          <a:stretch>
            <a:fillRect/>
          </a:stretch>
        </p:blipFill>
        <p:spPr>
          <a:xfrm rot="21095748">
            <a:off x="1217990" y="1748879"/>
            <a:ext cx="2664000" cy="214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2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E627B3C9-B701-2D33-D8E5-D76BEE1399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308" t="4239" r="2565" b="-4239"/>
          <a:stretch>
            <a:fillRect/>
          </a:stretch>
        </p:blipFill>
        <p:spPr>
          <a:xfrm rot="21342455">
            <a:off x="1821832" y="2283714"/>
            <a:ext cx="2664000" cy="2147278"/>
          </a:xfrm>
          <a:prstGeom prst="rect">
            <a:avLst/>
          </a:prstGeom>
        </p:spPr>
      </p:pic>
      <p:pic>
        <p:nvPicPr>
          <p:cNvPr id="749" name="Google Shape;749;p40"/>
          <p:cNvPicPr preferRelativeResize="0"/>
          <p:nvPr/>
        </p:nvPicPr>
        <p:blipFill rotWithShape="1">
          <a:blip r:embed="rId4">
            <a:alphaModFix/>
          </a:blip>
          <a:srcRect l="8508" t="1644" b="3855"/>
          <a:stretch/>
        </p:blipFill>
        <p:spPr>
          <a:xfrm>
            <a:off x="4372350" y="536950"/>
            <a:ext cx="4179300" cy="28770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21212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50" name="Google Shape;750;p40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1" name="Google Shape;751;p40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752" name="Google Shape;752;p40"/>
          <p:cNvSpPr/>
          <p:nvPr/>
        </p:nvSpPr>
        <p:spPr>
          <a:xfrm>
            <a:off x="4747525" y="2786725"/>
            <a:ext cx="3485100" cy="1534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40"/>
          <p:cNvSpPr txBox="1"/>
          <p:nvPr/>
        </p:nvSpPr>
        <p:spPr>
          <a:xfrm>
            <a:off x="5018800" y="2993100"/>
            <a:ext cx="3092700" cy="111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81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Eine Methode namens</a:t>
            </a:r>
            <a:endParaRPr sz="1881"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81" dirty="0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hilft beim Einordnen.</a:t>
            </a:r>
            <a:endParaRPr sz="1881"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5" name="Google Shape;755;p40"/>
          <p:cNvSpPr/>
          <p:nvPr/>
        </p:nvSpPr>
        <p:spPr>
          <a:xfrm>
            <a:off x="588100" y="1377625"/>
            <a:ext cx="3175800" cy="12273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6" name="Google Shape;756;p40"/>
          <p:cNvSpPr txBox="1"/>
          <p:nvPr/>
        </p:nvSpPr>
        <p:spPr>
          <a:xfrm>
            <a:off x="737326" y="1577725"/>
            <a:ext cx="3047400" cy="82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Und wenn wir es genauer wissen wollen?</a:t>
            </a:r>
            <a:endParaRPr sz="1881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7" name="Google Shape;757;p40"/>
          <p:cNvSpPr/>
          <p:nvPr/>
        </p:nvSpPr>
        <p:spPr>
          <a:xfrm>
            <a:off x="5151792" y="3427529"/>
            <a:ext cx="272700" cy="242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1799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8" name="Google Shape;758;p40"/>
          <p:cNvSpPr/>
          <p:nvPr/>
        </p:nvSpPr>
        <p:spPr>
          <a:xfrm>
            <a:off x="5471882" y="3427529"/>
            <a:ext cx="272700" cy="242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1799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59" name="Google Shape;759;p40"/>
          <p:cNvSpPr/>
          <p:nvPr/>
        </p:nvSpPr>
        <p:spPr>
          <a:xfrm>
            <a:off x="5791972" y="3408119"/>
            <a:ext cx="272700" cy="2781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1799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0" name="Google Shape;760;p40"/>
          <p:cNvSpPr/>
          <p:nvPr/>
        </p:nvSpPr>
        <p:spPr>
          <a:xfrm>
            <a:off x="6112051" y="3408119"/>
            <a:ext cx="272700" cy="2781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45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3175" tIns="23175" rIns="23175" bIns="231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99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1799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DBA230C-FAEB-CE62-FA9D-96582CAB7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D4A0FF39-7EDC-0E19-177E-703B3EA8C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2015" y="1112911"/>
            <a:ext cx="2272642" cy="880044"/>
          </a:xfrm>
          <a:prstGeom prst="rect">
            <a:avLst/>
          </a:prstGeom>
        </p:spPr>
      </p:pic>
      <p:sp>
        <p:nvSpPr>
          <p:cNvPr id="766" name="Google Shape;766;p41"/>
          <p:cNvSpPr txBox="1"/>
          <p:nvPr/>
        </p:nvSpPr>
        <p:spPr>
          <a:xfrm>
            <a:off x="341586" y="-266700"/>
            <a:ext cx="1200618" cy="2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0" dirty="0">
                <a:solidFill>
                  <a:srgbClr val="00E281"/>
                </a:solidFill>
                <a:latin typeface="Google Sans"/>
                <a:ea typeface="Google Sans"/>
                <a:cs typeface="Google Sans"/>
                <a:sym typeface="Google Sans"/>
              </a:rPr>
              <a:t>2</a:t>
            </a:r>
            <a:endParaRPr sz="16500" dirty="0">
              <a:solidFill>
                <a:srgbClr val="00E28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7" name="Google Shape;767;p41"/>
          <p:cNvSpPr txBox="1"/>
          <p:nvPr/>
        </p:nvSpPr>
        <p:spPr>
          <a:xfrm>
            <a:off x="4675676" y="1483450"/>
            <a:ext cx="32412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In vier Schritten 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zum vollen Überblick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8" name="Google Shape;768;p41"/>
          <p:cNvSpPr txBox="1"/>
          <p:nvPr/>
        </p:nvSpPr>
        <p:spPr>
          <a:xfrm>
            <a:off x="572000" y="4713343"/>
            <a:ext cx="46671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Griechische Nationalbibliothek, Getty Images.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769" name="Google Shape;769;p41"/>
          <p:cNvSpPr/>
          <p:nvPr/>
        </p:nvSpPr>
        <p:spPr>
          <a:xfrm>
            <a:off x="572000" y="2283900"/>
            <a:ext cx="3999900" cy="2343900"/>
          </a:xfrm>
          <a:prstGeom prst="roundRect">
            <a:avLst>
              <a:gd name="adj" fmla="val 18535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770" name="Google Shape;770;p41"/>
          <p:cNvPicPr preferRelativeResize="0"/>
          <p:nvPr/>
        </p:nvPicPr>
        <p:blipFill rotWithShape="1">
          <a:blip r:embed="rId5">
            <a:alphaModFix/>
          </a:blip>
          <a:srcRect t="36089" b="24852"/>
          <a:stretch/>
        </p:blipFill>
        <p:spPr>
          <a:xfrm flipH="1">
            <a:off x="572100" y="2283900"/>
            <a:ext cx="3999900" cy="2343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72" name="Google Shape;772;p41"/>
          <p:cNvSpPr/>
          <p:nvPr/>
        </p:nvSpPr>
        <p:spPr>
          <a:xfrm>
            <a:off x="576975" y="937850"/>
            <a:ext cx="2273400" cy="434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sp>
        <p:nvSpPr>
          <p:cNvPr id="773" name="Google Shape;773;p41"/>
          <p:cNvSpPr txBox="1"/>
          <p:nvPr/>
        </p:nvSpPr>
        <p:spPr>
          <a:xfrm>
            <a:off x="798945" y="1061072"/>
            <a:ext cx="18426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Die SIFT-Methode</a:t>
            </a:r>
            <a:endParaRPr sz="12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50" dirty="0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42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79" name="Google Shape;779;p42" title="SIFT Roller 2.gif"/>
          <p:cNvPicPr preferRelativeResize="0"/>
          <p:nvPr/>
        </p:nvPicPr>
        <p:blipFill rotWithShape="1">
          <a:blip r:embed="rId3">
            <a:alphaModFix/>
          </a:blip>
          <a:srcRect l="10286" t="40352" r="9790" b="23663"/>
          <a:stretch/>
        </p:blipFill>
        <p:spPr>
          <a:xfrm>
            <a:off x="1566275" y="1370800"/>
            <a:ext cx="6018725" cy="2709725"/>
          </a:xfrm>
          <a:prstGeom prst="rect">
            <a:avLst/>
          </a:prstGeom>
          <a:noFill/>
          <a:ln>
            <a:noFill/>
          </a:ln>
        </p:spPr>
      </p:pic>
      <p:sp>
        <p:nvSpPr>
          <p:cNvPr id="780" name="Google Shape;780;p42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1" name="Google Shape;781;p42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43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p43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8" name="Google Shape;788;p43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789" name="Google Shape;789;p43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250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790" name="Google Shape;790;p43"/>
          <p:cNvSpPr/>
          <p:nvPr/>
        </p:nvSpPr>
        <p:spPr>
          <a:xfrm rot="10800000" flipH="1">
            <a:off x="3037600" y="1361125"/>
            <a:ext cx="45771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FT 1_Deutsch_720p">
            <a:hlinkClick r:id="" action="ppaction://media"/>
            <a:extLst>
              <a:ext uri="{FF2B5EF4-FFF2-40B4-BE49-F238E27FC236}">
                <a16:creationId xmlns:a16="http://schemas.microsoft.com/office/drawing/2014/main" id="{13BED5A3-3DC4-F4E1-0D2D-36ED9B3214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45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1" name="Google Shape;801;p45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34A8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2" name="Google Shape;802;p45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03" name="Google Shape;803;p45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250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804" name="Google Shape;804;p45"/>
          <p:cNvSpPr/>
          <p:nvPr/>
        </p:nvSpPr>
        <p:spPr>
          <a:xfrm rot="10800000" flipH="1">
            <a:off x="4392975" y="1361125"/>
            <a:ext cx="32217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5" name="Google Shape;805;p45"/>
          <p:cNvSpPr/>
          <p:nvPr/>
        </p:nvSpPr>
        <p:spPr>
          <a:xfrm rot="10800000" flipH="1">
            <a:off x="1528575" y="1361125"/>
            <a:ext cx="15078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IFT 2_Deutsch_720p">
            <a:hlinkClick r:id="" action="ppaction://media"/>
            <a:extLst>
              <a:ext uri="{FF2B5EF4-FFF2-40B4-BE49-F238E27FC236}">
                <a16:creationId xmlns:a16="http://schemas.microsoft.com/office/drawing/2014/main" id="{857F29E8-09FC-788B-A213-1A30F41C0B2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7;p43">
            <a:extLst>
              <a:ext uri="{FF2B5EF4-FFF2-40B4-BE49-F238E27FC236}">
                <a16:creationId xmlns:a16="http://schemas.microsoft.com/office/drawing/2014/main" id="{F641F45B-F1D6-6D75-C8D5-8DC21903E3BC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5" name="Google Shape;815;p47"/>
          <p:cNvSpPr/>
          <p:nvPr/>
        </p:nvSpPr>
        <p:spPr>
          <a:xfrm>
            <a:off x="1288650" y="1115775"/>
            <a:ext cx="67098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47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18" name="Google Shape;818;p47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175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47"/>
          <p:cNvSpPr/>
          <p:nvPr/>
        </p:nvSpPr>
        <p:spPr>
          <a:xfrm rot="10800000" flipH="1">
            <a:off x="5708050" y="1361125"/>
            <a:ext cx="19065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0" name="Google Shape;820;p47"/>
          <p:cNvSpPr/>
          <p:nvPr/>
        </p:nvSpPr>
        <p:spPr>
          <a:xfrm rot="10800000" flipH="1">
            <a:off x="1659350" y="1361125"/>
            <a:ext cx="27348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>
            <a:extLst>
              <a:ext uri="{FF2B5EF4-FFF2-40B4-BE49-F238E27FC236}">
                <a16:creationId xmlns:a16="http://schemas.microsoft.com/office/drawing/2014/main" id="{EBD23FE8-059D-2C3A-54F4-90602A7E1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557" y="1432091"/>
            <a:ext cx="2272642" cy="880044"/>
          </a:xfrm>
          <a:prstGeom prst="rect">
            <a:avLst/>
          </a:prstGeom>
        </p:spPr>
      </p:pic>
      <p:sp>
        <p:nvSpPr>
          <p:cNvPr id="562" name="Google Shape;562;p30"/>
          <p:cNvSpPr txBox="1"/>
          <p:nvPr/>
        </p:nvSpPr>
        <p:spPr>
          <a:xfrm>
            <a:off x="572000" y="152400"/>
            <a:ext cx="14655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rPr>
              <a:t>Agenda</a:t>
            </a:r>
            <a:endParaRPr sz="2800" dirty="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6BDAB472-39A5-AD20-902A-92DFB76170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979" y="582502"/>
            <a:ext cx="2579864" cy="2051938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2E5B4462-7F13-4D02-58D2-599B426FB571}"/>
              </a:ext>
            </a:extLst>
          </p:cNvPr>
          <p:cNvGrpSpPr/>
          <p:nvPr/>
        </p:nvGrpSpPr>
        <p:grpSpPr>
          <a:xfrm>
            <a:off x="346282" y="1382390"/>
            <a:ext cx="1857944" cy="2646878"/>
            <a:chOff x="-1069600" y="1428258"/>
            <a:chExt cx="1857944" cy="2646878"/>
          </a:xfrm>
        </p:grpSpPr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B3B44CFB-431D-00D8-0324-D88BF34CA4B6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chemeClr val="accent5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1</a:t>
              </a:r>
            </a:p>
          </p:txBody>
        </p:sp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B1860BED-3300-45D8-4083-C5723135BB0B}"/>
                </a:ext>
              </a:extLst>
            </p:cNvPr>
            <p:cNvGrpSpPr/>
            <p:nvPr/>
          </p:nvGrpSpPr>
          <p:grpSpPr>
            <a:xfrm>
              <a:off x="-629930" y="2626162"/>
              <a:ext cx="1418274" cy="466914"/>
              <a:chOff x="-377930" y="4015498"/>
              <a:chExt cx="1418274" cy="466914"/>
            </a:xfrm>
          </p:grpSpPr>
          <p:sp>
            <p:nvSpPr>
              <p:cNvPr id="17" name="Rechteck: abgerundete Ecken 16">
                <a:extLst>
                  <a:ext uri="{FF2B5EF4-FFF2-40B4-BE49-F238E27FC236}">
                    <a16:creationId xmlns:a16="http://schemas.microsoft.com/office/drawing/2014/main" id="{0458E7C4-E419-8E49-947F-C9D299CF403F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418274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5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FDE01C6C-D48D-5742-251E-774AB76CE7DB}"/>
                  </a:ext>
                </a:extLst>
              </p:cNvPr>
              <p:cNvSpPr txBox="1"/>
              <p:nvPr/>
            </p:nvSpPr>
            <p:spPr>
              <a:xfrm>
                <a:off x="-125651" y="4110060"/>
                <a:ext cx="10170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Einführung</a:t>
                </a:r>
              </a:p>
            </p:txBody>
          </p:sp>
        </p:grp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0E0843AF-20DD-43CE-F731-6584D1EACAB9}"/>
              </a:ext>
            </a:extLst>
          </p:cNvPr>
          <p:cNvGrpSpPr/>
          <p:nvPr/>
        </p:nvGrpSpPr>
        <p:grpSpPr>
          <a:xfrm>
            <a:off x="4004974" y="2465795"/>
            <a:ext cx="1969600" cy="2646878"/>
            <a:chOff x="-1017844" y="1290240"/>
            <a:chExt cx="1969600" cy="2646878"/>
          </a:xfrm>
        </p:grpSpPr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8DBB7301-5368-B226-8A8E-FD2D58F43998}"/>
                </a:ext>
              </a:extLst>
            </p:cNvPr>
            <p:cNvSpPr txBox="1"/>
            <p:nvPr/>
          </p:nvSpPr>
          <p:spPr>
            <a:xfrm>
              <a:off x="-1017844" y="1290240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rgbClr val="013668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4</a:t>
              </a:r>
            </a:p>
          </p:txBody>
        </p:sp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2DB29A44-7561-3F36-3A12-C8A81339249E}"/>
                </a:ext>
              </a:extLst>
            </p:cNvPr>
            <p:cNvGrpSpPr/>
            <p:nvPr/>
          </p:nvGrpSpPr>
          <p:grpSpPr>
            <a:xfrm>
              <a:off x="-578174" y="2488144"/>
              <a:ext cx="1529930" cy="466914"/>
              <a:chOff x="-326174" y="3877480"/>
              <a:chExt cx="1529930" cy="466914"/>
            </a:xfrm>
          </p:grpSpPr>
          <p:sp>
            <p:nvSpPr>
              <p:cNvPr id="24" name="Rechteck: abgerundete Ecken 23">
                <a:extLst>
                  <a:ext uri="{FF2B5EF4-FFF2-40B4-BE49-F238E27FC236}">
                    <a16:creationId xmlns:a16="http://schemas.microsoft.com/office/drawing/2014/main" id="{2EEE2EA8-9257-24A3-B35D-C7DA739EC454}"/>
                  </a:ext>
                </a:extLst>
              </p:cNvPr>
              <p:cNvSpPr/>
              <p:nvPr/>
            </p:nvSpPr>
            <p:spPr>
              <a:xfrm>
                <a:off x="-326174" y="3877480"/>
                <a:ext cx="1529930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13668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highlight>
                    <a:srgbClr val="00E281"/>
                  </a:highlight>
                </a:endParaRPr>
              </a:p>
            </p:txBody>
          </p:sp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5695B648-C212-47F9-5271-59814AF7536D}"/>
                  </a:ext>
                </a:extLst>
              </p:cNvPr>
              <p:cNvSpPr txBox="1"/>
              <p:nvPr/>
            </p:nvSpPr>
            <p:spPr>
              <a:xfrm>
                <a:off x="22277" y="3964422"/>
                <a:ext cx="939880" cy="278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Abschluss</a:t>
                </a:r>
              </a:p>
            </p:txBody>
          </p:sp>
        </p:grp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03E0AC3-4D6F-FCDF-AEEC-C320180B4508}"/>
              </a:ext>
            </a:extLst>
          </p:cNvPr>
          <p:cNvGrpSpPr/>
          <p:nvPr/>
        </p:nvGrpSpPr>
        <p:grpSpPr>
          <a:xfrm>
            <a:off x="3451475" y="58951"/>
            <a:ext cx="2300396" cy="2646878"/>
            <a:chOff x="-1069600" y="1428258"/>
            <a:chExt cx="2300396" cy="2646878"/>
          </a:xfrm>
        </p:grpSpPr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CE5C513A-2D09-03D1-A3A1-6DCBDAA065AB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rgbClr val="00E281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2</a:t>
              </a:r>
            </a:p>
          </p:txBody>
        </p: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E289E32-E3FD-7445-8AF5-8B20175CC0AE}"/>
                </a:ext>
              </a:extLst>
            </p:cNvPr>
            <p:cNvGrpSpPr/>
            <p:nvPr/>
          </p:nvGrpSpPr>
          <p:grpSpPr>
            <a:xfrm>
              <a:off x="-629930" y="2626162"/>
              <a:ext cx="1860726" cy="466914"/>
              <a:chOff x="-377930" y="4015498"/>
              <a:chExt cx="1860726" cy="466914"/>
            </a:xfrm>
          </p:grpSpPr>
          <p:sp>
            <p:nvSpPr>
              <p:cNvPr id="12" name="Rechteck: abgerundete Ecken 11">
                <a:extLst>
                  <a:ext uri="{FF2B5EF4-FFF2-40B4-BE49-F238E27FC236}">
                    <a16:creationId xmlns:a16="http://schemas.microsoft.com/office/drawing/2014/main" id="{FA757523-1CF8-B499-C2EA-B27BE452743F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860726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0E281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C8EA0BAD-2F94-8F6A-1CD3-5F22F43035A3}"/>
                  </a:ext>
                </a:extLst>
              </p:cNvPr>
              <p:cNvSpPr txBox="1"/>
              <p:nvPr/>
            </p:nvSpPr>
            <p:spPr>
              <a:xfrm>
                <a:off x="-125651" y="4117680"/>
                <a:ext cx="143616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Die </a:t>
                </a:r>
                <a:r>
                  <a:rPr lang="de-DE" sz="1200" dirty="0" err="1">
                    <a:solidFill>
                      <a:schemeClr val="tx1"/>
                    </a:solidFill>
                  </a:rPr>
                  <a:t>SIFT</a:t>
                </a:r>
                <a:r>
                  <a:rPr lang="de-DE" sz="1200" dirty="0">
                    <a:solidFill>
                      <a:schemeClr val="tx1"/>
                    </a:solidFill>
                  </a:rPr>
                  <a:t>-Methode</a:t>
                </a:r>
              </a:p>
            </p:txBody>
          </p:sp>
        </p:grpSp>
      </p:grpSp>
      <p:pic>
        <p:nvPicPr>
          <p:cNvPr id="28" name="Grafik 27">
            <a:extLst>
              <a:ext uri="{FF2B5EF4-FFF2-40B4-BE49-F238E27FC236}">
                <a16:creationId xmlns:a16="http://schemas.microsoft.com/office/drawing/2014/main" id="{BCF91285-6DFB-0577-2BA0-F265FB1A7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049712" y="2006198"/>
            <a:ext cx="2579864" cy="2051938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9425DF1-4E29-AA94-BA12-3C8204F48299}"/>
              </a:ext>
            </a:extLst>
          </p:cNvPr>
          <p:cNvGrpSpPr/>
          <p:nvPr/>
        </p:nvGrpSpPr>
        <p:grpSpPr>
          <a:xfrm>
            <a:off x="6968968" y="390789"/>
            <a:ext cx="1969600" cy="2646878"/>
            <a:chOff x="-1069600" y="1428258"/>
            <a:chExt cx="1969600" cy="2646878"/>
          </a:xfrm>
        </p:grpSpPr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41374DD2-7C89-EFBE-452A-52E496ED32DC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rgbClr val="00B064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3</a:t>
              </a:r>
            </a:p>
          </p:txBody>
        </p:sp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F3C0C6D6-E25C-3A21-70ED-ACD945BE8143}"/>
                </a:ext>
              </a:extLst>
            </p:cNvPr>
            <p:cNvGrpSpPr/>
            <p:nvPr/>
          </p:nvGrpSpPr>
          <p:grpSpPr>
            <a:xfrm>
              <a:off x="-629930" y="2626162"/>
              <a:ext cx="1529930" cy="466914"/>
              <a:chOff x="-377930" y="4015498"/>
              <a:chExt cx="1529930" cy="466914"/>
            </a:xfrm>
          </p:grpSpPr>
          <p:sp>
            <p:nvSpPr>
              <p:cNvPr id="3" name="Rechteck: abgerundete Ecken 2">
                <a:extLst>
                  <a:ext uri="{FF2B5EF4-FFF2-40B4-BE49-F238E27FC236}">
                    <a16:creationId xmlns:a16="http://schemas.microsoft.com/office/drawing/2014/main" id="{BB063D99-80B6-3056-A447-3D731B2938E7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529930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rgbClr val="00B064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2EF2C12B-C2F0-37AC-023B-D47F7345A3DE}"/>
                  </a:ext>
                </a:extLst>
              </p:cNvPr>
              <p:cNvSpPr txBox="1"/>
              <p:nvPr/>
            </p:nvSpPr>
            <p:spPr>
              <a:xfrm>
                <a:off x="-181880" y="4102440"/>
                <a:ext cx="115536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 err="1">
                    <a:solidFill>
                      <a:schemeClr val="tx1"/>
                    </a:solidFill>
                  </a:rPr>
                  <a:t>SIFT</a:t>
                </a:r>
                <a:r>
                  <a:rPr lang="de-DE" sz="1200" dirty="0">
                    <a:solidFill>
                      <a:schemeClr val="tx1"/>
                    </a:solidFill>
                  </a:rPr>
                  <a:t> in Praxis</a:t>
                </a: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FT 3_Deutsch_720p">
            <a:hlinkClick r:id="" action="ppaction://media"/>
            <a:extLst>
              <a:ext uri="{FF2B5EF4-FFF2-40B4-BE49-F238E27FC236}">
                <a16:creationId xmlns:a16="http://schemas.microsoft.com/office/drawing/2014/main" id="{4CFD5B3A-835A-FC65-3A0F-8B22478CD07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87;p43">
            <a:extLst>
              <a:ext uri="{FF2B5EF4-FFF2-40B4-BE49-F238E27FC236}">
                <a16:creationId xmlns:a16="http://schemas.microsoft.com/office/drawing/2014/main" id="{DEE615B6-E1B5-588B-D5F5-1CB97FA0C606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E28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0" name="Google Shape;830;p49"/>
          <p:cNvSpPr/>
          <p:nvPr/>
        </p:nvSpPr>
        <p:spPr>
          <a:xfrm>
            <a:off x="1288725" y="1115775"/>
            <a:ext cx="65667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49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Die SIFT-Methode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833" name="Google Shape;833;p49" title="Group 24.png"/>
          <p:cNvPicPr preferRelativeResize="0"/>
          <p:nvPr/>
        </p:nvPicPr>
        <p:blipFill rotWithShape="1">
          <a:blip r:embed="rId3">
            <a:alphaModFix/>
          </a:blip>
          <a:srcRect r="5508"/>
          <a:stretch/>
        </p:blipFill>
        <p:spPr>
          <a:xfrm>
            <a:off x="1760250" y="1774050"/>
            <a:ext cx="5623649" cy="1595399"/>
          </a:xfrm>
          <a:prstGeom prst="rect">
            <a:avLst/>
          </a:prstGeom>
          <a:noFill/>
          <a:ln>
            <a:noFill/>
          </a:ln>
        </p:spPr>
      </p:pic>
      <p:sp>
        <p:nvSpPr>
          <p:cNvPr id="834" name="Google Shape;834;p49"/>
          <p:cNvSpPr/>
          <p:nvPr/>
        </p:nvSpPr>
        <p:spPr>
          <a:xfrm rot="10800000" flipH="1">
            <a:off x="1659425" y="1361125"/>
            <a:ext cx="4055700" cy="2431500"/>
          </a:xfrm>
          <a:prstGeom prst="rect">
            <a:avLst/>
          </a:prstGeom>
          <a:solidFill>
            <a:srgbClr val="FFFFFF">
              <a:alpha val="88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FT 4_Deutsch_720p">
            <a:hlinkClick r:id="" action="ppaction://media"/>
            <a:extLst>
              <a:ext uri="{FF2B5EF4-FFF2-40B4-BE49-F238E27FC236}">
                <a16:creationId xmlns:a16="http://schemas.microsoft.com/office/drawing/2014/main" id="{E1A178C0-FBF1-7DBA-877C-5689E479FF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B4A74D0-D42B-7451-F625-F39E1007D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58BCF741-4C83-1DC7-4BBB-67DD245D4E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9023" y="1114591"/>
            <a:ext cx="2272642" cy="880044"/>
          </a:xfrm>
          <a:prstGeom prst="rect">
            <a:avLst/>
          </a:prstGeom>
        </p:spPr>
      </p:pic>
      <p:sp>
        <p:nvSpPr>
          <p:cNvPr id="845" name="Google Shape;845;p51"/>
          <p:cNvSpPr txBox="1"/>
          <p:nvPr/>
        </p:nvSpPr>
        <p:spPr>
          <a:xfrm>
            <a:off x="185935" y="-327458"/>
            <a:ext cx="1313700" cy="2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0" dirty="0">
                <a:solidFill>
                  <a:srgbClr val="00B064"/>
                </a:solidFill>
                <a:latin typeface="Google Sans"/>
                <a:ea typeface="Google Sans"/>
                <a:cs typeface="Google Sans"/>
                <a:sym typeface="Google Sans"/>
              </a:rPr>
              <a:t>3</a:t>
            </a:r>
            <a:endParaRPr sz="16500" dirty="0">
              <a:solidFill>
                <a:srgbClr val="00B06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46" name="Google Shape;846;p51"/>
          <p:cNvSpPr txBox="1"/>
          <p:nvPr/>
        </p:nvSpPr>
        <p:spPr>
          <a:xfrm>
            <a:off x="4121576" y="1495575"/>
            <a:ext cx="43494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Von der Theorie zur Praxis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47" name="Google Shape;847;p51"/>
          <p:cNvSpPr/>
          <p:nvPr/>
        </p:nvSpPr>
        <p:spPr>
          <a:xfrm>
            <a:off x="576975" y="1046325"/>
            <a:ext cx="2273400" cy="434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B064"/>
              </a:solidFill>
            </a:endParaRPr>
          </a:p>
        </p:txBody>
      </p:sp>
      <p:sp>
        <p:nvSpPr>
          <p:cNvPr id="848" name="Google Shape;848;p51"/>
          <p:cNvSpPr txBox="1"/>
          <p:nvPr/>
        </p:nvSpPr>
        <p:spPr>
          <a:xfrm>
            <a:off x="715525" y="1168950"/>
            <a:ext cx="20094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SIFT anwenden</a:t>
            </a:r>
            <a:endParaRPr sz="12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50" dirty="0">
              <a:solidFill>
                <a:srgbClr val="34A853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49" name="Google Shape;849;p51"/>
          <p:cNvSpPr txBox="1"/>
          <p:nvPr/>
        </p:nvSpPr>
        <p:spPr>
          <a:xfrm>
            <a:off x="576975" y="4704125"/>
            <a:ext cx="4667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New York Public Library, New York City, Foto von Patrick Robert Doyle auf Unsplash.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50" name="Google Shape;850;p51"/>
          <p:cNvSpPr/>
          <p:nvPr/>
        </p:nvSpPr>
        <p:spPr>
          <a:xfrm>
            <a:off x="571175" y="2288575"/>
            <a:ext cx="4575600" cy="2334600"/>
          </a:xfrm>
          <a:prstGeom prst="roundRect">
            <a:avLst>
              <a:gd name="adj" fmla="val 17694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851" name="Google Shape;851;p51"/>
          <p:cNvPicPr preferRelativeResize="0"/>
          <p:nvPr/>
        </p:nvPicPr>
        <p:blipFill rotWithShape="1">
          <a:blip r:embed="rId5">
            <a:alphaModFix/>
          </a:blip>
          <a:srcRect l="5305" t="10540" r="798" b="12801"/>
          <a:stretch/>
        </p:blipFill>
        <p:spPr>
          <a:xfrm>
            <a:off x="571175" y="2288575"/>
            <a:ext cx="4575600" cy="2334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52" name="Google Shape;852;p51"/>
          <p:cNvPicPr preferRelativeResize="0"/>
          <p:nvPr/>
        </p:nvPicPr>
        <p:blipFill rotWithShape="1">
          <a:blip r:embed="rId6">
            <a:alphaModFix/>
          </a:blip>
          <a:srcRect t="21671" b="1452"/>
          <a:stretch/>
        </p:blipFill>
        <p:spPr>
          <a:xfrm>
            <a:off x="572000" y="2283900"/>
            <a:ext cx="4567800" cy="2343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B825FF3-7DA0-48AA-B8A6-E8022768A44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350168" y="1658406"/>
            <a:ext cx="2664000" cy="2147278"/>
          </a:xfrm>
          <a:prstGeom prst="rect">
            <a:avLst/>
          </a:prstGeom>
        </p:spPr>
      </p:pic>
      <p:sp>
        <p:nvSpPr>
          <p:cNvPr id="858" name="Google Shape;858;p52"/>
          <p:cNvSpPr/>
          <p:nvPr/>
        </p:nvSpPr>
        <p:spPr>
          <a:xfrm>
            <a:off x="4650256" y="465700"/>
            <a:ext cx="4142615" cy="4169800"/>
          </a:xfrm>
          <a:prstGeom prst="roundRect">
            <a:avLst>
              <a:gd name="adj" fmla="val 13941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1" name="Google Shape;861;p52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2" name="Google Shape;862;p52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863" name="Google Shape;863;p52"/>
          <p:cNvSpPr txBox="1"/>
          <p:nvPr/>
        </p:nvSpPr>
        <p:spPr>
          <a:xfrm>
            <a:off x="588100" y="1107625"/>
            <a:ext cx="2241900" cy="8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Google Sans"/>
                <a:ea typeface="Google Sans"/>
                <a:cs typeface="Google Sans"/>
                <a:sym typeface="Google Sans"/>
              </a:rPr>
              <a:t>In diesem Beitrag wird behauptet, dass…</a:t>
            </a:r>
            <a:endParaRPr dirty="0"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530176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67">
          <a:extLst>
            <a:ext uri="{FF2B5EF4-FFF2-40B4-BE49-F238E27FC236}">
              <a16:creationId xmlns:a16="http://schemas.microsoft.com/office/drawing/2014/main" id="{007D32C9-7827-3207-966B-A41D4F8BD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3E414D5-76F3-9EEE-3A7F-85B6422BC0A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9875" b="9905"/>
          <a:stretch>
            <a:fillRect/>
          </a:stretch>
        </p:blipFill>
        <p:spPr>
          <a:xfrm>
            <a:off x="1453625" y="2160000"/>
            <a:ext cx="1477875" cy="1224000"/>
          </a:xfrm>
          <a:prstGeom prst="rect">
            <a:avLst/>
          </a:prstGeom>
        </p:spPr>
      </p:pic>
      <p:sp>
        <p:nvSpPr>
          <p:cNvPr id="870" name="Google Shape;870;p53">
            <a:extLst>
              <a:ext uri="{FF2B5EF4-FFF2-40B4-BE49-F238E27FC236}">
                <a16:creationId xmlns:a16="http://schemas.microsoft.com/office/drawing/2014/main" id="{79D052AA-F03D-ECCC-8140-A2BA1A18CAC2}"/>
              </a:ext>
            </a:extLst>
          </p:cNvPr>
          <p:cNvSpPr/>
          <p:nvPr/>
        </p:nvSpPr>
        <p:spPr>
          <a:xfrm>
            <a:off x="952125" y="3595200"/>
            <a:ext cx="22881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1" name="Google Shape;871;p53">
            <a:extLst>
              <a:ext uri="{FF2B5EF4-FFF2-40B4-BE49-F238E27FC236}">
                <a16:creationId xmlns:a16="http://schemas.microsoft.com/office/drawing/2014/main" id="{3D05905C-5624-820C-94DA-5AAF25329428}"/>
              </a:ext>
            </a:extLst>
          </p:cNvPr>
          <p:cNvSpPr txBox="1"/>
          <p:nvPr/>
        </p:nvSpPr>
        <p:spPr>
          <a:xfrm>
            <a:off x="1026425" y="3698625"/>
            <a:ext cx="21393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Stopp – wir prüfen das!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872" name="Google Shape;872;p53">
            <a:extLst>
              <a:ext uri="{FF2B5EF4-FFF2-40B4-BE49-F238E27FC236}">
                <a16:creationId xmlns:a16="http://schemas.microsoft.com/office/drawing/2014/main" id="{453E7C74-A7F2-DD0E-C70A-469A02E05692}"/>
              </a:ext>
            </a:extLst>
          </p:cNvPr>
          <p:cNvSpPr txBox="1"/>
          <p:nvPr/>
        </p:nvSpPr>
        <p:spPr>
          <a:xfrm>
            <a:off x="691550" y="1064875"/>
            <a:ext cx="28092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Aber stimmt das wirklich?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74" name="Google Shape;874;p53">
            <a:extLst>
              <a:ext uri="{FF2B5EF4-FFF2-40B4-BE49-F238E27FC236}">
                <a16:creationId xmlns:a16="http://schemas.microsoft.com/office/drawing/2014/main" id="{EE7867C5-36E5-818C-24BB-7295CA121F25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5" name="Google Shape;875;p53">
            <a:extLst>
              <a:ext uri="{FF2B5EF4-FFF2-40B4-BE49-F238E27FC236}">
                <a16:creationId xmlns:a16="http://schemas.microsoft.com/office/drawing/2014/main" id="{9DEAB452-74DD-5A8A-BAC5-2CF6594D8F4E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858;p52">
            <a:extLst>
              <a:ext uri="{FF2B5EF4-FFF2-40B4-BE49-F238E27FC236}">
                <a16:creationId xmlns:a16="http://schemas.microsoft.com/office/drawing/2014/main" id="{5B67741B-3420-DDD4-04E2-2A8905851CE5}"/>
              </a:ext>
            </a:extLst>
          </p:cNvPr>
          <p:cNvSpPr/>
          <p:nvPr/>
        </p:nvSpPr>
        <p:spPr>
          <a:xfrm>
            <a:off x="4650256" y="435220"/>
            <a:ext cx="4142615" cy="4169800"/>
          </a:xfrm>
          <a:prstGeom prst="roundRect">
            <a:avLst>
              <a:gd name="adj" fmla="val 1394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937328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79">
          <a:extLst>
            <a:ext uri="{FF2B5EF4-FFF2-40B4-BE49-F238E27FC236}">
              <a16:creationId xmlns:a16="http://schemas.microsoft.com/office/drawing/2014/main" id="{86F3CA33-D7F6-8A8D-9DB6-D8BF4405A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54">
            <a:extLst>
              <a:ext uri="{FF2B5EF4-FFF2-40B4-BE49-F238E27FC236}">
                <a16:creationId xmlns:a16="http://schemas.microsoft.com/office/drawing/2014/main" id="{8990A4BD-4E12-A2F0-B49C-5E83D2521C20}"/>
              </a:ext>
            </a:extLst>
          </p:cNvPr>
          <p:cNvSpPr txBox="1"/>
          <p:nvPr/>
        </p:nvSpPr>
        <p:spPr>
          <a:xfrm>
            <a:off x="592150" y="1657284"/>
            <a:ext cx="28728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Suche die Behauptung - 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das geht auch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im KI-Modus.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882" name="Google Shape;882;p54" title="Group 2049750457.png">
            <a:extLst>
              <a:ext uri="{FF2B5EF4-FFF2-40B4-BE49-F238E27FC236}">
                <a16:creationId xmlns:a16="http://schemas.microsoft.com/office/drawing/2014/main" id="{27E7BB93-CAE2-37BC-58D5-F76FD8A407D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50942" r="39888"/>
          <a:stretch/>
        </p:blipFill>
        <p:spPr>
          <a:xfrm>
            <a:off x="592150" y="1028699"/>
            <a:ext cx="543724" cy="5067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883" name="Google Shape;883;p54">
            <a:extLst>
              <a:ext uri="{FF2B5EF4-FFF2-40B4-BE49-F238E27FC236}">
                <a16:creationId xmlns:a16="http://schemas.microsoft.com/office/drawing/2014/main" id="{3C73AAEE-18AC-D886-F54B-572B65526493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4" name="Google Shape;884;p54">
            <a:extLst>
              <a:ext uri="{FF2B5EF4-FFF2-40B4-BE49-F238E27FC236}">
                <a16:creationId xmlns:a16="http://schemas.microsoft.com/office/drawing/2014/main" id="{0BC65C78-52D6-6BF7-18B3-0CCC7D691EBB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885" name="Google Shape;885;p54">
            <a:extLst>
              <a:ext uri="{FF2B5EF4-FFF2-40B4-BE49-F238E27FC236}">
                <a16:creationId xmlns:a16="http://schemas.microsoft.com/office/drawing/2014/main" id="{4DBD5778-625E-214A-DA08-790A3356A76F}"/>
              </a:ext>
            </a:extLst>
          </p:cNvPr>
          <p:cNvSpPr/>
          <p:nvPr/>
        </p:nvSpPr>
        <p:spPr>
          <a:xfrm>
            <a:off x="4486276" y="406728"/>
            <a:ext cx="4375524" cy="4255173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233682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01475" tIns="101475" rIns="101475" bIns="10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885;p54">
            <a:extLst>
              <a:ext uri="{FF2B5EF4-FFF2-40B4-BE49-F238E27FC236}">
                <a16:creationId xmlns:a16="http://schemas.microsoft.com/office/drawing/2014/main" id="{1A9E05D3-A218-60B7-E3A0-BC1CCD9907B3}"/>
              </a:ext>
            </a:extLst>
          </p:cNvPr>
          <p:cNvSpPr/>
          <p:nvPr/>
        </p:nvSpPr>
        <p:spPr>
          <a:xfrm>
            <a:off x="4486276" y="404430"/>
            <a:ext cx="4379574" cy="4259111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101475" tIns="101475" rIns="101475" bIns="1014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00AF05E-15CF-1429-3FC8-6346F2AA97C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308" t="4239" r="2565" b="-4239"/>
          <a:stretch>
            <a:fillRect/>
          </a:stretch>
        </p:blipFill>
        <p:spPr>
          <a:xfrm rot="21148871">
            <a:off x="1345627" y="2788914"/>
            <a:ext cx="2664000" cy="214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6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96;p38">
            <a:extLst>
              <a:ext uri="{FF2B5EF4-FFF2-40B4-BE49-F238E27FC236}">
                <a16:creationId xmlns:a16="http://schemas.microsoft.com/office/drawing/2014/main" id="{BA6C5756-3578-DC84-3704-C58CCD2C45FD}"/>
              </a:ext>
            </a:extLst>
          </p:cNvPr>
          <p:cNvSpPr/>
          <p:nvPr/>
        </p:nvSpPr>
        <p:spPr>
          <a:xfrm>
            <a:off x="3704450" y="565200"/>
            <a:ext cx="5170500" cy="40281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1" name="Google Shape;891;p55"/>
          <p:cNvSpPr txBox="1"/>
          <p:nvPr/>
        </p:nvSpPr>
        <p:spPr>
          <a:xfrm>
            <a:off x="686000" y="1265050"/>
            <a:ext cx="21840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Klingt erst mal richtig.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893" name="Google Shape;893;p55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4" name="Google Shape;894;p55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636690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CCBBF34-821C-40B1-A702-75085DCE75D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265" b="3698"/>
          <a:stretch>
            <a:fillRect/>
          </a:stretch>
        </p:blipFill>
        <p:spPr>
          <a:xfrm>
            <a:off x="636876" y="2376000"/>
            <a:ext cx="1477875" cy="118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1DB8638E-FC11-2E2E-397E-3E23C063E7C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8861" t="45535" r="-188" b="-15952"/>
          <a:stretch>
            <a:fillRect/>
          </a:stretch>
        </p:blipFill>
        <p:spPr>
          <a:xfrm rot="19953990">
            <a:off x="1998832" y="2937600"/>
            <a:ext cx="1728000" cy="1512000"/>
          </a:xfrm>
          <a:prstGeom prst="rect">
            <a:avLst/>
          </a:prstGeom>
        </p:spPr>
      </p:pic>
      <p:sp>
        <p:nvSpPr>
          <p:cNvPr id="900" name="Google Shape;900;p56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1" name="Google Shape;901;p56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2" name="Google Shape;902;p56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903" name="Google Shape;903;p56"/>
          <p:cNvSpPr txBox="1"/>
          <p:nvPr/>
        </p:nvSpPr>
        <p:spPr>
          <a:xfrm>
            <a:off x="686000" y="1265050"/>
            <a:ext cx="21840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Klingt erst mal richtig.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3" name="Google Shape;907;p56">
            <a:extLst>
              <a:ext uri="{FF2B5EF4-FFF2-40B4-BE49-F238E27FC236}">
                <a16:creationId xmlns:a16="http://schemas.microsoft.com/office/drawing/2014/main" id="{42842592-C7C0-243D-B4CA-32824F0B7AC6}"/>
              </a:ext>
            </a:extLst>
          </p:cNvPr>
          <p:cNvSpPr/>
          <p:nvPr/>
        </p:nvSpPr>
        <p:spPr>
          <a:xfrm>
            <a:off x="686000" y="3595200"/>
            <a:ext cx="123424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908;p56">
            <a:extLst>
              <a:ext uri="{FF2B5EF4-FFF2-40B4-BE49-F238E27FC236}">
                <a16:creationId xmlns:a16="http://schemas.microsoft.com/office/drawing/2014/main" id="{43156251-A2D6-8A4D-3416-CD877C1C3E39}"/>
              </a:ext>
            </a:extLst>
          </p:cNvPr>
          <p:cNvSpPr txBox="1"/>
          <p:nvPr/>
        </p:nvSpPr>
        <p:spPr>
          <a:xfrm>
            <a:off x="1031814" y="3699465"/>
            <a:ext cx="10122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Aber…!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5233777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0CB4D6F-48AE-607B-0A3D-0BCC033C42B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135136"/>
            <a:ext cx="2808000" cy="2124000"/>
          </a:xfrm>
          <a:prstGeom prst="rect">
            <a:avLst/>
          </a:prstGeom>
        </p:spPr>
      </p:pic>
      <p:sp>
        <p:nvSpPr>
          <p:cNvPr id="913" name="Google Shape;913;p57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4" name="Google Shape;914;p57"/>
          <p:cNvSpPr txBox="1"/>
          <p:nvPr/>
        </p:nvSpPr>
        <p:spPr>
          <a:xfrm>
            <a:off x="563525" y="2090495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Frage weiter.</a:t>
            </a: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16" name="Google Shape;916;p57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7" name="Google Shape;917;p57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1786027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FF3310A-4CDE-7E84-7335-5D7E225BD8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955" y="2262616"/>
            <a:ext cx="3243137" cy="2068453"/>
          </a:xfrm>
          <a:prstGeom prst="rect">
            <a:avLst/>
          </a:prstGeom>
        </p:spPr>
      </p:pic>
      <p:pic>
        <p:nvPicPr>
          <p:cNvPr id="569" name="Google Shape;569;p31"/>
          <p:cNvPicPr preferRelativeResize="0"/>
          <p:nvPr/>
        </p:nvPicPr>
        <p:blipFill rotWithShape="1">
          <a:blip r:embed="rId4">
            <a:alphaModFix/>
          </a:blip>
          <a:srcRect t="3967" b="3976"/>
          <a:stretch/>
        </p:blipFill>
        <p:spPr>
          <a:xfrm>
            <a:off x="4384650" y="536950"/>
            <a:ext cx="4167000" cy="2877000"/>
          </a:xfrm>
          <a:prstGeom prst="roundRect">
            <a:avLst>
              <a:gd name="adj" fmla="val 15590"/>
            </a:avLst>
          </a:prstGeom>
          <a:noFill/>
          <a:ln w="19050" cap="flat" cmpd="sng">
            <a:solidFill>
              <a:srgbClr val="21212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70" name="Google Shape;570;p31"/>
          <p:cNvSpPr/>
          <p:nvPr/>
        </p:nvSpPr>
        <p:spPr>
          <a:xfrm>
            <a:off x="4747525" y="2786725"/>
            <a:ext cx="3485100" cy="1534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2" name="Google Shape;572;p31"/>
          <p:cNvSpPr txBox="1"/>
          <p:nvPr/>
        </p:nvSpPr>
        <p:spPr>
          <a:xfrm>
            <a:off x="4943725" y="2850625"/>
            <a:ext cx="3092700" cy="14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 b="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Vertrauenswürdige Informationen</a:t>
            </a:r>
            <a:r>
              <a:rPr lang="en" sz="188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 zu finden und ihren </a:t>
            </a:r>
            <a:r>
              <a:rPr lang="en" sz="1881" b="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Kontext</a:t>
            </a:r>
            <a:r>
              <a:rPr lang="en" sz="188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 zu </a:t>
            </a:r>
            <a:r>
              <a:rPr lang="en" sz="1881" b="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verstehen</a:t>
            </a:r>
            <a:r>
              <a:rPr lang="en" sz="1881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.</a:t>
            </a:r>
            <a:endParaRPr sz="1881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73" name="Google Shape;573;p31"/>
          <p:cNvSpPr/>
          <p:nvPr/>
        </p:nvSpPr>
        <p:spPr>
          <a:xfrm>
            <a:off x="588088" y="1070644"/>
            <a:ext cx="3175800" cy="1534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2850" tIns="122850" rIns="122850" bIns="12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31"/>
          <p:cNvSpPr txBox="1"/>
          <p:nvPr/>
        </p:nvSpPr>
        <p:spPr>
          <a:xfrm>
            <a:off x="807249" y="1134550"/>
            <a:ext cx="2737500" cy="14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2850" tIns="122850" rIns="122850" bIns="1228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81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Das Suchen nach Informationen entwickelt sich rasend. Das Ziel bleibt: </a:t>
            </a:r>
            <a:endParaRPr sz="1881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75" name="Google Shape;575;p31"/>
          <p:cNvSpPr/>
          <p:nvPr/>
        </p:nvSpPr>
        <p:spPr>
          <a:xfrm>
            <a:off x="592150" y="373950"/>
            <a:ext cx="1612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31"/>
          <p:cNvSpPr txBox="1"/>
          <p:nvPr/>
        </p:nvSpPr>
        <p:spPr>
          <a:xfrm>
            <a:off x="588104" y="465694"/>
            <a:ext cx="16209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Super Searchers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58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4" name="Google Shape;924;p58"/>
          <p:cNvSpPr/>
          <p:nvPr/>
        </p:nvSpPr>
        <p:spPr>
          <a:xfrm>
            <a:off x="592152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2365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5" name="Google Shape;925;p58"/>
          <p:cNvSpPr/>
          <p:nvPr/>
        </p:nvSpPr>
        <p:spPr>
          <a:xfrm>
            <a:off x="101292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6" name="Google Shape;926;p58"/>
          <p:cNvSpPr/>
          <p:nvPr/>
        </p:nvSpPr>
        <p:spPr>
          <a:xfrm>
            <a:off x="1433705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7" name="Google Shape;927;p58"/>
          <p:cNvSpPr/>
          <p:nvPr/>
        </p:nvSpPr>
        <p:spPr>
          <a:xfrm>
            <a:off x="185446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28" name="Google Shape;928;p58"/>
          <p:cNvSpPr/>
          <p:nvPr/>
        </p:nvSpPr>
        <p:spPr>
          <a:xfrm>
            <a:off x="494825" y="972925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929" name="Google Shape;929;p58"/>
          <p:cNvSpPr/>
          <p:nvPr/>
        </p:nvSpPr>
        <p:spPr>
          <a:xfrm>
            <a:off x="1825975" y="972925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30" name="Google Shape;930;p58"/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Finde bessere Berichte und Informationen.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32" name="Google Shape;932;p58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3" name="Google Shape;933;p58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923;p58">
            <a:extLst>
              <a:ext uri="{FF2B5EF4-FFF2-40B4-BE49-F238E27FC236}">
                <a16:creationId xmlns:a16="http://schemas.microsoft.com/office/drawing/2014/main" id="{4805B5F5-F23E-1DFE-3AD6-E653CA302C99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46A84C2-1D53-6B36-45DD-61F40DC668F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019" t="3948" r="576" b="-2863"/>
          <a:stretch>
            <a:fillRect/>
          </a:stretch>
        </p:blipFill>
        <p:spPr>
          <a:xfrm rot="21223942">
            <a:off x="777600" y="2523936"/>
            <a:ext cx="2808000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2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F640C53-9E9C-9179-BE23-5478ADC819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135136"/>
            <a:ext cx="2808000" cy="2124000"/>
          </a:xfrm>
          <a:prstGeom prst="rect">
            <a:avLst/>
          </a:prstGeom>
        </p:spPr>
      </p:pic>
      <p:sp>
        <p:nvSpPr>
          <p:cNvPr id="972" name="Google Shape;972;p61"/>
          <p:cNvSpPr/>
          <p:nvPr/>
        </p:nvSpPr>
        <p:spPr>
          <a:xfrm>
            <a:off x="592152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2365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3" name="Google Shape;973;p61"/>
          <p:cNvSpPr/>
          <p:nvPr/>
        </p:nvSpPr>
        <p:spPr>
          <a:xfrm>
            <a:off x="101292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4" name="Google Shape;974;p61"/>
          <p:cNvSpPr/>
          <p:nvPr/>
        </p:nvSpPr>
        <p:spPr>
          <a:xfrm>
            <a:off x="1433705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5" name="Google Shape;975;p61"/>
          <p:cNvSpPr/>
          <p:nvPr/>
        </p:nvSpPr>
        <p:spPr>
          <a:xfrm>
            <a:off x="185446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6" name="Google Shape;976;p61"/>
          <p:cNvSpPr/>
          <p:nvPr/>
        </p:nvSpPr>
        <p:spPr>
          <a:xfrm>
            <a:off x="482550" y="979900"/>
            <a:ext cx="1328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77" name="Google Shape;977;p61"/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Finde den Ursprung.</a:t>
            </a: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79" name="Google Shape;979;p61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0" name="Google Shape;980;p61"/>
          <p:cNvSpPr txBox="1"/>
          <p:nvPr/>
        </p:nvSpPr>
        <p:spPr>
          <a:xfrm>
            <a:off x="592151" y="450786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 dirty="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 dirty="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4" name="Google Shape;955;p60">
            <a:extLst>
              <a:ext uri="{FF2B5EF4-FFF2-40B4-BE49-F238E27FC236}">
                <a16:creationId xmlns:a16="http://schemas.microsoft.com/office/drawing/2014/main" id="{8D0C66C3-8500-00D3-7556-36E53E9FA057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955;p60">
            <a:extLst>
              <a:ext uri="{FF2B5EF4-FFF2-40B4-BE49-F238E27FC236}">
                <a16:creationId xmlns:a16="http://schemas.microsoft.com/office/drawing/2014/main" id="{3E99CB18-FFE0-59F3-D068-7D66AEB13CA4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766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B0EF528-0D93-11F4-34BE-1FE34AC92CD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019" t="3948" r="576" b="-2863"/>
          <a:stretch>
            <a:fillRect/>
          </a:stretch>
        </p:blipFill>
        <p:spPr>
          <a:xfrm rot="21223942">
            <a:off x="777600" y="2135136"/>
            <a:ext cx="2808000" cy="2124000"/>
          </a:xfrm>
          <a:prstGeom prst="rect">
            <a:avLst/>
          </a:prstGeom>
        </p:spPr>
      </p:pic>
      <p:sp>
        <p:nvSpPr>
          <p:cNvPr id="955" name="Google Shape;955;p60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solidFill>
            <a:srgbClr val="FFFFFF"/>
          </a:solid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6" name="Google Shape;956;p60"/>
          <p:cNvSpPr/>
          <p:nvPr/>
        </p:nvSpPr>
        <p:spPr>
          <a:xfrm>
            <a:off x="592152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endParaRPr sz="2365">
              <a:solidFill>
                <a:srgbClr val="EA433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57" name="Google Shape;957;p60"/>
          <p:cNvSpPr/>
          <p:nvPr/>
        </p:nvSpPr>
        <p:spPr>
          <a:xfrm>
            <a:off x="101292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I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58" name="Google Shape;958;p60"/>
          <p:cNvSpPr/>
          <p:nvPr/>
        </p:nvSpPr>
        <p:spPr>
          <a:xfrm>
            <a:off x="1433705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F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59" name="Google Shape;959;p60"/>
          <p:cNvSpPr/>
          <p:nvPr/>
        </p:nvSpPr>
        <p:spPr>
          <a:xfrm>
            <a:off x="1854468" y="1079400"/>
            <a:ext cx="358500" cy="365700"/>
          </a:xfrm>
          <a:prstGeom prst="roundRect">
            <a:avLst>
              <a:gd name="adj" fmla="val 24503"/>
            </a:avLst>
          </a:prstGeom>
          <a:solidFill>
            <a:srgbClr val="FFFFFF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0450" tIns="30450" rIns="30450" bIns="304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rPr>
              <a:t>T</a:t>
            </a:r>
            <a:endParaRPr sz="2365">
              <a:solidFill>
                <a:srgbClr val="4285F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60" name="Google Shape;960;p60"/>
          <p:cNvSpPr/>
          <p:nvPr/>
        </p:nvSpPr>
        <p:spPr>
          <a:xfrm>
            <a:off x="494825" y="918875"/>
            <a:ext cx="4878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61" name="Google Shape;961;p60"/>
          <p:cNvSpPr txBox="1"/>
          <p:nvPr/>
        </p:nvSpPr>
        <p:spPr>
          <a:xfrm>
            <a:off x="563525" y="1672250"/>
            <a:ext cx="2100900" cy="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Prüfe die Quelle.</a:t>
            </a: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62" name="Google Shape;962;p60"/>
          <p:cNvSpPr/>
          <p:nvPr/>
        </p:nvSpPr>
        <p:spPr>
          <a:xfrm>
            <a:off x="1401725" y="918875"/>
            <a:ext cx="10464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64" name="Google Shape;964;p60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5" name="Google Shape;965;p60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AF59E56-DF3A-4EBA-9BBA-12806195829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818" b="14414"/>
          <a:stretch>
            <a:fillRect/>
          </a:stretch>
        </p:blipFill>
        <p:spPr>
          <a:xfrm>
            <a:off x="3930170" y="949355"/>
            <a:ext cx="4703822" cy="3564000"/>
          </a:xfrm>
          <a:prstGeom prst="rect">
            <a:avLst/>
          </a:prstGeom>
        </p:spPr>
      </p:pic>
      <p:sp>
        <p:nvSpPr>
          <p:cNvPr id="9" name="Google Shape;955;p60">
            <a:extLst>
              <a:ext uri="{FF2B5EF4-FFF2-40B4-BE49-F238E27FC236}">
                <a16:creationId xmlns:a16="http://schemas.microsoft.com/office/drawing/2014/main" id="{4BD51125-B399-86A6-A105-CD3CB0F3A02D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206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58108041-2469-D90B-5BDA-7024B790B5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265" b="3698"/>
          <a:stretch>
            <a:fillRect/>
          </a:stretch>
        </p:blipFill>
        <p:spPr>
          <a:xfrm>
            <a:off x="845676" y="2246400"/>
            <a:ext cx="1477875" cy="1188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6D913BC-58D6-AABA-5CE2-C86B2C8F369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666" t="55957" r="1979" b="-26374"/>
          <a:stretch>
            <a:fillRect/>
          </a:stretch>
        </p:blipFill>
        <p:spPr>
          <a:xfrm rot="19953990">
            <a:off x="2880000" y="2924102"/>
            <a:ext cx="1224000" cy="1512000"/>
          </a:xfrm>
          <a:prstGeom prst="rect">
            <a:avLst/>
          </a:prstGeom>
        </p:spPr>
      </p:pic>
      <p:sp>
        <p:nvSpPr>
          <p:cNvPr id="988" name="Google Shape;988;p62"/>
          <p:cNvSpPr txBox="1"/>
          <p:nvPr/>
        </p:nvSpPr>
        <p:spPr>
          <a:xfrm>
            <a:off x="588100" y="1107625"/>
            <a:ext cx="2241900" cy="8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Dieser Beitrag ist also…</a:t>
            </a:r>
            <a:endParaRPr dirty="0"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991" name="Google Shape;991;p62"/>
          <p:cNvSpPr/>
          <p:nvPr/>
        </p:nvSpPr>
        <p:spPr>
          <a:xfrm>
            <a:off x="343510" y="3340140"/>
            <a:ext cx="2382194" cy="94992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5"/>
              </a:solidFill>
            </a:endParaRPr>
          </a:p>
        </p:txBody>
      </p:sp>
      <p:sp>
        <p:nvSpPr>
          <p:cNvPr id="992" name="Google Shape;992;p62"/>
          <p:cNvSpPr txBox="1"/>
          <p:nvPr/>
        </p:nvSpPr>
        <p:spPr>
          <a:xfrm>
            <a:off x="584640" y="3475498"/>
            <a:ext cx="1840250" cy="700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dk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…irreführend. Das Bild zeigt nicht das, was behauptet wird.</a:t>
            </a:r>
            <a:endParaRPr sz="1350" dirty="0">
              <a:solidFill>
                <a:schemeClr val="dk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993" name="Google Shape;993;p62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4" name="Google Shape;994;p62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 dirty="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 dirty="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3" name="Google Shape;858;p52">
            <a:extLst>
              <a:ext uri="{FF2B5EF4-FFF2-40B4-BE49-F238E27FC236}">
                <a16:creationId xmlns:a16="http://schemas.microsoft.com/office/drawing/2014/main" id="{C9184144-E463-CBBF-5481-35328D3073B5}"/>
              </a:ext>
            </a:extLst>
          </p:cNvPr>
          <p:cNvSpPr/>
          <p:nvPr/>
        </p:nvSpPr>
        <p:spPr>
          <a:xfrm>
            <a:off x="4650256" y="465700"/>
            <a:ext cx="4142615" cy="4169800"/>
          </a:xfrm>
          <a:prstGeom prst="roundRect">
            <a:avLst>
              <a:gd name="adj" fmla="val 1394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042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3CD8E33-0503-E08E-B3C5-B76B70D449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40" t="7379" r="-103" b="-6293"/>
          <a:stretch>
            <a:fillRect/>
          </a:stretch>
        </p:blipFill>
        <p:spPr>
          <a:xfrm rot="21223942">
            <a:off x="1296000" y="2825706"/>
            <a:ext cx="2160000" cy="2124000"/>
          </a:xfrm>
          <a:prstGeom prst="rect">
            <a:avLst/>
          </a:prstGeom>
        </p:spPr>
      </p:pic>
      <p:sp>
        <p:nvSpPr>
          <p:cNvPr id="999" name="Google Shape;999;p63"/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1" name="Google Shape;1001;p63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2" name="Google Shape;1002;p63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04" name="Google Shape;1004;p63"/>
          <p:cNvSpPr txBox="1"/>
          <p:nvPr/>
        </p:nvSpPr>
        <p:spPr>
          <a:xfrm>
            <a:off x="575750" y="1054200"/>
            <a:ext cx="2229900" cy="122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latin typeface="Google Sans"/>
                <a:ea typeface="Google Sans"/>
                <a:cs typeface="Google Sans"/>
                <a:sym typeface="Google Sans"/>
              </a:rPr>
              <a:t>Geh mit deiner Recherche einen Schritt weiter.</a:t>
            </a:r>
            <a:endParaRPr sz="28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05" name="Google Shape;1005;p63"/>
          <p:cNvSpPr/>
          <p:nvPr/>
        </p:nvSpPr>
        <p:spPr>
          <a:xfrm>
            <a:off x="466800" y="3444252"/>
            <a:ext cx="14394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63"/>
          <p:cNvSpPr txBox="1"/>
          <p:nvPr/>
        </p:nvSpPr>
        <p:spPr>
          <a:xfrm>
            <a:off x="702225" y="3547677"/>
            <a:ext cx="9789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Zum Beispiel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19506237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CBC372FD-BDA8-2394-2B6C-FB86E8EFB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7" name="Grafik 1006">
            <a:extLst>
              <a:ext uri="{FF2B5EF4-FFF2-40B4-BE49-F238E27FC236}">
                <a16:creationId xmlns:a16="http://schemas.microsoft.com/office/drawing/2014/main" id="{AC835451-7774-34BD-C36F-4216F81D9CF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204" t="3948" r="577" b="-2863"/>
          <a:stretch>
            <a:fillRect/>
          </a:stretch>
        </p:blipFill>
        <p:spPr>
          <a:xfrm rot="21223942">
            <a:off x="850964" y="2519919"/>
            <a:ext cx="2734415" cy="2124000"/>
          </a:xfrm>
          <a:prstGeom prst="rect">
            <a:avLst/>
          </a:prstGeom>
        </p:spPr>
      </p:pic>
      <p:sp>
        <p:nvSpPr>
          <p:cNvPr id="1006" name="Google Shape;961;p60">
            <a:extLst>
              <a:ext uri="{FF2B5EF4-FFF2-40B4-BE49-F238E27FC236}">
                <a16:creationId xmlns:a16="http://schemas.microsoft.com/office/drawing/2014/main" id="{1356F857-C7F5-C25A-7530-4213B6CFA5C4}"/>
              </a:ext>
            </a:extLst>
          </p:cNvPr>
          <p:cNvSpPr txBox="1"/>
          <p:nvPr/>
        </p:nvSpPr>
        <p:spPr>
          <a:xfrm>
            <a:off x="563525" y="1672250"/>
            <a:ext cx="2265400" cy="81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Oder recherchiere „klassisch“…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24E5D7E4-7ECD-F9A3-AF24-ACE198955F5E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aseline="-25000" dirty="0"/>
          </a:p>
        </p:txBody>
      </p:sp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3C55CCD2-9197-0615-7BF7-3B58C974C92B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363F4253-7D60-8E4B-DCE4-EC6ACC738D27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7" name="Google Shape;1012;p64">
            <a:extLst>
              <a:ext uri="{FF2B5EF4-FFF2-40B4-BE49-F238E27FC236}">
                <a16:creationId xmlns:a16="http://schemas.microsoft.com/office/drawing/2014/main" id="{AE4A252A-162D-01A4-3A69-E63F3D9A7BF1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1012;p64">
            <a:extLst>
              <a:ext uri="{FF2B5EF4-FFF2-40B4-BE49-F238E27FC236}">
                <a16:creationId xmlns:a16="http://schemas.microsoft.com/office/drawing/2014/main" id="{F0577046-DAD0-7640-CC56-3EA2DFE91DE3}"/>
              </a:ext>
            </a:extLst>
          </p:cNvPr>
          <p:cNvSpPr/>
          <p:nvPr/>
        </p:nvSpPr>
        <p:spPr>
          <a:xfrm>
            <a:off x="3700401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998" name="Gruppieren 997">
            <a:extLst>
              <a:ext uri="{FF2B5EF4-FFF2-40B4-BE49-F238E27FC236}">
                <a16:creationId xmlns:a16="http://schemas.microsoft.com/office/drawing/2014/main" id="{03CB34DF-9AAD-B0A6-F11A-3F2ADB4797B4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1000" name="Google Shape;924;p58">
              <a:extLst>
                <a:ext uri="{FF2B5EF4-FFF2-40B4-BE49-F238E27FC236}">
                  <a16:creationId xmlns:a16="http://schemas.microsoft.com/office/drawing/2014/main" id="{A370B3F7-37A7-9FD0-ACBD-4E7967698ABC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01" name="Google Shape;925;p58">
              <a:extLst>
                <a:ext uri="{FF2B5EF4-FFF2-40B4-BE49-F238E27FC236}">
                  <a16:creationId xmlns:a16="http://schemas.microsoft.com/office/drawing/2014/main" id="{1A1E15EB-1FB3-E23A-B2B0-5244091F0DDB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02" name="Google Shape;926;p58">
              <a:extLst>
                <a:ext uri="{FF2B5EF4-FFF2-40B4-BE49-F238E27FC236}">
                  <a16:creationId xmlns:a16="http://schemas.microsoft.com/office/drawing/2014/main" id="{1A7F6339-9980-F506-FEB5-3C32FE854C47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03" name="Google Shape;927;p58">
              <a:extLst>
                <a:ext uri="{FF2B5EF4-FFF2-40B4-BE49-F238E27FC236}">
                  <a16:creationId xmlns:a16="http://schemas.microsoft.com/office/drawing/2014/main" id="{54E08D5B-89C8-DF74-E178-A0EDFD74F0B0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1004" name="Google Shape;928;p58">
            <a:extLst>
              <a:ext uri="{FF2B5EF4-FFF2-40B4-BE49-F238E27FC236}">
                <a16:creationId xmlns:a16="http://schemas.microsoft.com/office/drawing/2014/main" id="{7A3C2E2D-FD74-D17D-D07F-CB45AEEA5023}"/>
              </a:ext>
            </a:extLst>
          </p:cNvPr>
          <p:cNvSpPr/>
          <p:nvPr/>
        </p:nvSpPr>
        <p:spPr>
          <a:xfrm>
            <a:off x="503762" y="976417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005" name="Google Shape;929;p58">
            <a:extLst>
              <a:ext uri="{FF2B5EF4-FFF2-40B4-BE49-F238E27FC236}">
                <a16:creationId xmlns:a16="http://schemas.microsoft.com/office/drawing/2014/main" id="{501C0E39-892E-E862-FE82-51AC9C2F2150}"/>
              </a:ext>
            </a:extLst>
          </p:cNvPr>
          <p:cNvSpPr/>
          <p:nvPr/>
        </p:nvSpPr>
        <p:spPr>
          <a:xfrm>
            <a:off x="1829168" y="992359"/>
            <a:ext cx="90510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56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D0D12973-8CBB-AEF5-6F04-7291A2493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977;p61">
            <a:extLst>
              <a:ext uri="{FF2B5EF4-FFF2-40B4-BE49-F238E27FC236}">
                <a16:creationId xmlns:a16="http://schemas.microsoft.com/office/drawing/2014/main" id="{FA560A5F-46D2-36D2-FEC1-A84DAD5514B5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…und nutze verschiedene Recherchewege.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6B750D49-2D05-670E-2E2A-7C6EF60B4B74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14C059BD-E729-AEFB-5834-0A69D9B74FDF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3B8C5ED8-6C66-2DD9-C45B-D6E0A941A091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1" name="Google Shape;1012;p64">
            <a:extLst>
              <a:ext uri="{FF2B5EF4-FFF2-40B4-BE49-F238E27FC236}">
                <a16:creationId xmlns:a16="http://schemas.microsoft.com/office/drawing/2014/main" id="{F7258D11-5AC7-71B7-A410-C3561D13438A}"/>
              </a:ext>
            </a:extLst>
          </p:cNvPr>
          <p:cNvSpPr/>
          <p:nvPr/>
        </p:nvSpPr>
        <p:spPr>
          <a:xfrm>
            <a:off x="3704400" y="56520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021" name="Gruppieren 1020">
            <a:extLst>
              <a:ext uri="{FF2B5EF4-FFF2-40B4-BE49-F238E27FC236}">
                <a16:creationId xmlns:a16="http://schemas.microsoft.com/office/drawing/2014/main" id="{01E317A7-7879-54F9-F853-66999B7A6B85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1022" name="Google Shape;924;p58">
              <a:extLst>
                <a:ext uri="{FF2B5EF4-FFF2-40B4-BE49-F238E27FC236}">
                  <a16:creationId xmlns:a16="http://schemas.microsoft.com/office/drawing/2014/main" id="{489ACA99-56F7-7E74-D8D2-0BD01675B67E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3" name="Google Shape;925;p58">
              <a:extLst>
                <a:ext uri="{FF2B5EF4-FFF2-40B4-BE49-F238E27FC236}">
                  <a16:creationId xmlns:a16="http://schemas.microsoft.com/office/drawing/2014/main" id="{4833DC41-F0BB-1F89-D22D-8794DB828551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4" name="Google Shape;926;p58">
              <a:extLst>
                <a:ext uri="{FF2B5EF4-FFF2-40B4-BE49-F238E27FC236}">
                  <a16:creationId xmlns:a16="http://schemas.microsoft.com/office/drawing/2014/main" id="{0C3F3DD7-3DF4-A302-BC38-97FCC726DCA7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5" name="Google Shape;927;p58">
              <a:extLst>
                <a:ext uri="{FF2B5EF4-FFF2-40B4-BE49-F238E27FC236}">
                  <a16:creationId xmlns:a16="http://schemas.microsoft.com/office/drawing/2014/main" id="{5A25B22E-E28D-FA50-4045-ADC7BD63249A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1026" name="Google Shape;928;p58">
            <a:extLst>
              <a:ext uri="{FF2B5EF4-FFF2-40B4-BE49-F238E27FC236}">
                <a16:creationId xmlns:a16="http://schemas.microsoft.com/office/drawing/2014/main" id="{6C463927-4F12-FB45-A176-276EEA6C61D5}"/>
              </a:ext>
            </a:extLst>
          </p:cNvPr>
          <p:cNvSpPr/>
          <p:nvPr/>
        </p:nvSpPr>
        <p:spPr>
          <a:xfrm>
            <a:off x="482330" y="976417"/>
            <a:ext cx="134521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030" name="Grafik 1029">
            <a:extLst>
              <a:ext uri="{FF2B5EF4-FFF2-40B4-BE49-F238E27FC236}">
                <a16:creationId xmlns:a16="http://schemas.microsoft.com/office/drawing/2014/main" id="{E21577E4-6589-5CD4-1895-C2C847D1EDB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204" t="3948" r="577" b="-2863"/>
          <a:stretch>
            <a:fillRect/>
          </a:stretch>
        </p:blipFill>
        <p:spPr>
          <a:xfrm rot="21223942">
            <a:off x="850964" y="2519919"/>
            <a:ext cx="2734415" cy="2124000"/>
          </a:xfrm>
          <a:prstGeom prst="rect">
            <a:avLst/>
          </a:prstGeom>
        </p:spPr>
      </p:pic>
      <p:sp>
        <p:nvSpPr>
          <p:cNvPr id="2" name="Google Shape;1012;p64">
            <a:extLst>
              <a:ext uri="{FF2B5EF4-FFF2-40B4-BE49-F238E27FC236}">
                <a16:creationId xmlns:a16="http://schemas.microsoft.com/office/drawing/2014/main" id="{5262713F-881B-3380-4F83-36E06A8F6C24}"/>
              </a:ext>
            </a:extLst>
          </p:cNvPr>
          <p:cNvSpPr/>
          <p:nvPr/>
        </p:nvSpPr>
        <p:spPr>
          <a:xfrm>
            <a:off x="3704400" y="56520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044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1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908A1C4D-AFF8-245A-B71F-5CA89261E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977;p61">
            <a:extLst>
              <a:ext uri="{FF2B5EF4-FFF2-40B4-BE49-F238E27FC236}">
                <a16:creationId xmlns:a16="http://schemas.microsoft.com/office/drawing/2014/main" id="{A61D4BCC-2734-A045-A2F9-9897644B7782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Mehr Kontext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zum Bild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suchen.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593B5B85-257A-6618-D8BE-6156A7205421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364A350C-508F-E67C-978F-7FDEC8770538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6FFB5DD9-79AC-9A8A-FB63-3BCAA702D8DF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5" name="Google Shape;1012;p64">
            <a:extLst>
              <a:ext uri="{FF2B5EF4-FFF2-40B4-BE49-F238E27FC236}">
                <a16:creationId xmlns:a16="http://schemas.microsoft.com/office/drawing/2014/main" id="{C5953E36-938D-1F82-4E1E-487C671EF7BF}"/>
              </a:ext>
            </a:extLst>
          </p:cNvPr>
          <p:cNvSpPr/>
          <p:nvPr/>
        </p:nvSpPr>
        <p:spPr>
          <a:xfrm>
            <a:off x="3704450" y="558550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20" name="Google Shape;1012;p64">
            <a:extLst>
              <a:ext uri="{FF2B5EF4-FFF2-40B4-BE49-F238E27FC236}">
                <a16:creationId xmlns:a16="http://schemas.microsoft.com/office/drawing/2014/main" id="{21F53E4D-EC93-3235-088F-F449A4E0F547}"/>
              </a:ext>
            </a:extLst>
          </p:cNvPr>
          <p:cNvSpPr/>
          <p:nvPr/>
        </p:nvSpPr>
        <p:spPr>
          <a:xfrm>
            <a:off x="3704450" y="566404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021" name="Gruppieren 1020">
            <a:extLst>
              <a:ext uri="{FF2B5EF4-FFF2-40B4-BE49-F238E27FC236}">
                <a16:creationId xmlns:a16="http://schemas.microsoft.com/office/drawing/2014/main" id="{416C32DE-14B3-599D-5063-F0664135AE41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1022" name="Google Shape;924;p58">
              <a:extLst>
                <a:ext uri="{FF2B5EF4-FFF2-40B4-BE49-F238E27FC236}">
                  <a16:creationId xmlns:a16="http://schemas.microsoft.com/office/drawing/2014/main" id="{F3F698F0-B5C4-0EDB-FC31-396E3D8B0188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3" name="Google Shape;925;p58">
              <a:extLst>
                <a:ext uri="{FF2B5EF4-FFF2-40B4-BE49-F238E27FC236}">
                  <a16:creationId xmlns:a16="http://schemas.microsoft.com/office/drawing/2014/main" id="{372FAAC6-5E7E-81DD-D795-9EE656C6F98E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4" name="Google Shape;926;p58">
              <a:extLst>
                <a:ext uri="{FF2B5EF4-FFF2-40B4-BE49-F238E27FC236}">
                  <a16:creationId xmlns:a16="http://schemas.microsoft.com/office/drawing/2014/main" id="{2F707DFD-3A33-FF26-EF12-CADCA56A181A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25" name="Google Shape;927;p58">
              <a:extLst>
                <a:ext uri="{FF2B5EF4-FFF2-40B4-BE49-F238E27FC236}">
                  <a16:creationId xmlns:a16="http://schemas.microsoft.com/office/drawing/2014/main" id="{B6F68E1B-76E2-E390-AA0C-9E9C5AEAFA87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1026" name="Google Shape;928;p58">
            <a:extLst>
              <a:ext uri="{FF2B5EF4-FFF2-40B4-BE49-F238E27FC236}">
                <a16:creationId xmlns:a16="http://schemas.microsoft.com/office/drawing/2014/main" id="{2A3159CB-E0D2-A102-6BD9-E64E18B712BB}"/>
              </a:ext>
            </a:extLst>
          </p:cNvPr>
          <p:cNvSpPr/>
          <p:nvPr/>
        </p:nvSpPr>
        <p:spPr>
          <a:xfrm>
            <a:off x="482330" y="976417"/>
            <a:ext cx="134521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030" name="Grafik 1029">
            <a:extLst>
              <a:ext uri="{FF2B5EF4-FFF2-40B4-BE49-F238E27FC236}">
                <a16:creationId xmlns:a16="http://schemas.microsoft.com/office/drawing/2014/main" id="{DC445811-449D-1BB6-B8F3-38636490E95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204" t="3948" r="577" b="-2863"/>
          <a:stretch>
            <a:fillRect/>
          </a:stretch>
        </p:blipFill>
        <p:spPr>
          <a:xfrm rot="21223942">
            <a:off x="850964" y="2519919"/>
            <a:ext cx="2734415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98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" grpId="0" animBg="1"/>
      <p:bldP spid="10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D2842E2C-3A49-D0A2-9A80-C1A9A0D05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57A593C-6C5F-9217-6F1B-EECB09B9978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40" t="7379" r="-103" b="-6293"/>
          <a:stretch>
            <a:fillRect/>
          </a:stretch>
        </p:blipFill>
        <p:spPr>
          <a:xfrm rot="21223942">
            <a:off x="1310400" y="2055306"/>
            <a:ext cx="2160000" cy="2124000"/>
          </a:xfrm>
          <a:prstGeom prst="rect">
            <a:avLst/>
          </a:prstGeom>
        </p:spPr>
      </p:pic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DF462C66-9C0C-DAA8-8F46-D707E320E545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B65BA77E-333F-4AFE-9295-67117064FEA8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6" name="Google Shape;1016;p64">
            <a:extLst>
              <a:ext uri="{FF2B5EF4-FFF2-40B4-BE49-F238E27FC236}">
                <a16:creationId xmlns:a16="http://schemas.microsoft.com/office/drawing/2014/main" id="{238F307C-4171-6E78-0660-5566CA81F5C5}"/>
              </a:ext>
            </a:extLst>
          </p:cNvPr>
          <p:cNvSpPr/>
          <p:nvPr/>
        </p:nvSpPr>
        <p:spPr>
          <a:xfrm>
            <a:off x="588100" y="2407444"/>
            <a:ext cx="1983650" cy="67976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7" name="Google Shape;1017;p64">
            <a:extLst>
              <a:ext uri="{FF2B5EF4-FFF2-40B4-BE49-F238E27FC236}">
                <a16:creationId xmlns:a16="http://schemas.microsoft.com/office/drawing/2014/main" id="{C446E2E2-372C-6008-AB99-C5B476766394}"/>
              </a:ext>
            </a:extLst>
          </p:cNvPr>
          <p:cNvSpPr txBox="1"/>
          <p:nvPr/>
        </p:nvSpPr>
        <p:spPr>
          <a:xfrm>
            <a:off x="813621" y="2520186"/>
            <a:ext cx="1572391" cy="43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Quelle genau checken!</a:t>
            </a:r>
            <a:endParaRPr sz="1350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FD7515D8-965D-B81D-AC82-86377BC8FCDD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E3CDF9F-0050-873D-17B8-E034A27E33D0}"/>
              </a:ext>
            </a:extLst>
          </p:cNvPr>
          <p:cNvGrpSpPr/>
          <p:nvPr/>
        </p:nvGrpSpPr>
        <p:grpSpPr>
          <a:xfrm>
            <a:off x="592152" y="1079400"/>
            <a:ext cx="1620816" cy="365700"/>
            <a:chOff x="592152" y="1079400"/>
            <a:chExt cx="1620816" cy="365700"/>
          </a:xfrm>
        </p:grpSpPr>
        <p:sp>
          <p:nvSpPr>
            <p:cNvPr id="4" name="Google Shape;924;p58">
              <a:extLst>
                <a:ext uri="{FF2B5EF4-FFF2-40B4-BE49-F238E27FC236}">
                  <a16:creationId xmlns:a16="http://schemas.microsoft.com/office/drawing/2014/main" id="{BB76D213-4A01-C54C-1C6D-3A20D049E983}"/>
                </a:ext>
              </a:extLst>
            </p:cNvPr>
            <p:cNvSpPr/>
            <p:nvPr/>
          </p:nvSpPr>
          <p:spPr>
            <a:xfrm>
              <a:off x="592152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S</a:t>
              </a:r>
              <a:endParaRPr sz="2365">
                <a:solidFill>
                  <a:srgbClr val="EA433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5" name="Google Shape;925;p58">
              <a:extLst>
                <a:ext uri="{FF2B5EF4-FFF2-40B4-BE49-F238E27FC236}">
                  <a16:creationId xmlns:a16="http://schemas.microsoft.com/office/drawing/2014/main" id="{3EA7AEAC-DC5B-3D77-FAEB-84AEC56F27A6}"/>
                </a:ext>
              </a:extLst>
            </p:cNvPr>
            <p:cNvSpPr/>
            <p:nvPr/>
          </p:nvSpPr>
          <p:spPr>
            <a:xfrm>
              <a:off x="101292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 dirty="0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I</a:t>
              </a:r>
              <a:endParaRPr sz="2365" dirty="0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" name="Google Shape;926;p58">
              <a:extLst>
                <a:ext uri="{FF2B5EF4-FFF2-40B4-BE49-F238E27FC236}">
                  <a16:creationId xmlns:a16="http://schemas.microsoft.com/office/drawing/2014/main" id="{6DF6107E-58DB-FC68-AC8A-522EB0D346C7}"/>
                </a:ext>
              </a:extLst>
            </p:cNvPr>
            <p:cNvSpPr/>
            <p:nvPr/>
          </p:nvSpPr>
          <p:spPr>
            <a:xfrm>
              <a:off x="1433705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7" name="Google Shape;927;p58">
              <a:extLst>
                <a:ext uri="{FF2B5EF4-FFF2-40B4-BE49-F238E27FC236}">
                  <a16:creationId xmlns:a16="http://schemas.microsoft.com/office/drawing/2014/main" id="{B0790C12-0300-7E5F-2EA6-42045BC3DCAC}"/>
                </a:ext>
              </a:extLst>
            </p:cNvPr>
            <p:cNvSpPr/>
            <p:nvPr/>
          </p:nvSpPr>
          <p:spPr>
            <a:xfrm>
              <a:off x="1854468" y="1079400"/>
              <a:ext cx="358500" cy="365700"/>
            </a:xfrm>
            <a:prstGeom prst="roundRect">
              <a:avLst>
                <a:gd name="adj" fmla="val 24503"/>
              </a:avLst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0450" tIns="30450" rIns="30450" bIns="30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65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T</a:t>
              </a:r>
              <a:endParaRPr sz="2365">
                <a:solidFill>
                  <a:srgbClr val="4285F4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8" name="Google Shape;928;p58">
            <a:extLst>
              <a:ext uri="{FF2B5EF4-FFF2-40B4-BE49-F238E27FC236}">
                <a16:creationId xmlns:a16="http://schemas.microsoft.com/office/drawing/2014/main" id="{D714E1CE-60EC-9347-AAD1-778296518AD7}"/>
              </a:ext>
            </a:extLst>
          </p:cNvPr>
          <p:cNvSpPr/>
          <p:nvPr/>
        </p:nvSpPr>
        <p:spPr>
          <a:xfrm>
            <a:off x="482330" y="976417"/>
            <a:ext cx="1345210" cy="624900"/>
          </a:xfrm>
          <a:prstGeom prst="rect">
            <a:avLst/>
          </a:prstGeom>
          <a:solidFill>
            <a:srgbClr val="FFFFFF">
              <a:alpha val="898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   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1" name="Google Shape;1012;p64">
            <a:extLst>
              <a:ext uri="{FF2B5EF4-FFF2-40B4-BE49-F238E27FC236}">
                <a16:creationId xmlns:a16="http://schemas.microsoft.com/office/drawing/2014/main" id="{3EEDCCB5-8D37-398F-6ED4-52CAD9EFA15B}"/>
              </a:ext>
            </a:extLst>
          </p:cNvPr>
          <p:cNvSpPr/>
          <p:nvPr/>
        </p:nvSpPr>
        <p:spPr>
          <a:xfrm>
            <a:off x="3704450" y="566404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4896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10">
          <a:extLst>
            <a:ext uri="{FF2B5EF4-FFF2-40B4-BE49-F238E27FC236}">
              <a16:creationId xmlns:a16="http://schemas.microsoft.com/office/drawing/2014/main" id="{9863BAC4-ABD4-634F-152F-0C2E1608E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45CB66B-8398-2ACD-605C-9BFAE249FA3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940" t="7379" r="-103" b="-6293"/>
          <a:stretch>
            <a:fillRect/>
          </a:stretch>
        </p:blipFill>
        <p:spPr>
          <a:xfrm rot="21223942">
            <a:off x="1310400" y="2055306"/>
            <a:ext cx="2160000" cy="2124000"/>
          </a:xfrm>
          <a:prstGeom prst="rect">
            <a:avLst/>
          </a:prstGeom>
        </p:spPr>
      </p:pic>
      <p:sp>
        <p:nvSpPr>
          <p:cNvPr id="1013" name="Google Shape;1013;p64">
            <a:extLst>
              <a:ext uri="{FF2B5EF4-FFF2-40B4-BE49-F238E27FC236}">
                <a16:creationId xmlns:a16="http://schemas.microsoft.com/office/drawing/2014/main" id="{1B6F2EB5-19E9-A751-B7DA-842CCD2FF746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4" name="Google Shape;1014;p64">
            <a:extLst>
              <a:ext uri="{FF2B5EF4-FFF2-40B4-BE49-F238E27FC236}">
                <a16:creationId xmlns:a16="http://schemas.microsoft.com/office/drawing/2014/main" id="{3F505290-E4B2-22CB-CE25-01F296DDD193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12" name="Google Shape;1012;p64">
            <a:extLst>
              <a:ext uri="{FF2B5EF4-FFF2-40B4-BE49-F238E27FC236}">
                <a16:creationId xmlns:a16="http://schemas.microsoft.com/office/drawing/2014/main" id="{A9CDC11E-D2F1-1049-55EC-4FADFBE00508}"/>
              </a:ext>
            </a:extLst>
          </p:cNvPr>
          <p:cNvSpPr/>
          <p:nvPr/>
        </p:nvSpPr>
        <p:spPr>
          <a:xfrm>
            <a:off x="3704450" y="563725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012;p64">
            <a:extLst>
              <a:ext uri="{FF2B5EF4-FFF2-40B4-BE49-F238E27FC236}">
                <a16:creationId xmlns:a16="http://schemas.microsoft.com/office/drawing/2014/main" id="{50409995-6DCA-31ED-0627-5E01A55C183F}"/>
              </a:ext>
            </a:extLst>
          </p:cNvPr>
          <p:cNvSpPr/>
          <p:nvPr/>
        </p:nvSpPr>
        <p:spPr>
          <a:xfrm>
            <a:off x="3704450" y="565694"/>
            <a:ext cx="5170500" cy="4075800"/>
          </a:xfrm>
          <a:prstGeom prst="roundRect">
            <a:avLst>
              <a:gd name="adj" fmla="val 5571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82725" tIns="82725" rIns="82725" bIns="82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977;p61">
            <a:extLst>
              <a:ext uri="{FF2B5EF4-FFF2-40B4-BE49-F238E27FC236}">
                <a16:creationId xmlns:a16="http://schemas.microsoft.com/office/drawing/2014/main" id="{7C8CC967-70D1-2463-9FF4-81E809E77192}"/>
              </a:ext>
            </a:extLst>
          </p:cNvPr>
          <p:cNvSpPr txBox="1"/>
          <p:nvPr/>
        </p:nvSpPr>
        <p:spPr>
          <a:xfrm>
            <a:off x="563525" y="1658737"/>
            <a:ext cx="2872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Das Prinzip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bleibt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28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das gleiche.</a:t>
            </a: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7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B935638-8E2A-95AE-513C-9BB8D6F18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16C21A7-81BF-96DF-9BB0-66465A999E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7382" y="1114591"/>
            <a:ext cx="2272642" cy="880044"/>
          </a:xfrm>
          <a:prstGeom prst="rect">
            <a:avLst/>
          </a:prstGeom>
        </p:spPr>
      </p:pic>
      <p:sp>
        <p:nvSpPr>
          <p:cNvPr id="582" name="Google Shape;582;p32"/>
          <p:cNvSpPr/>
          <p:nvPr/>
        </p:nvSpPr>
        <p:spPr>
          <a:xfrm>
            <a:off x="566975" y="2284025"/>
            <a:ext cx="4584000" cy="2348100"/>
          </a:xfrm>
          <a:prstGeom prst="roundRect">
            <a:avLst>
              <a:gd name="adj" fmla="val 16767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584" name="Google Shape;584;p32"/>
          <p:cNvSpPr txBox="1"/>
          <p:nvPr/>
        </p:nvSpPr>
        <p:spPr>
          <a:xfrm>
            <a:off x="4205075" y="1495563"/>
            <a:ext cx="43188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Wie sicher fühlst du dich dabei, Informationen im Internet zu bewerten?</a:t>
            </a: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586" name="Google Shape;586;p32"/>
          <p:cNvPicPr preferRelativeResize="0"/>
          <p:nvPr/>
        </p:nvPicPr>
        <p:blipFill rotWithShape="1">
          <a:blip r:embed="rId5">
            <a:alphaModFix/>
          </a:blip>
          <a:srcRect t="16104" b="49754"/>
          <a:stretch/>
        </p:blipFill>
        <p:spPr>
          <a:xfrm>
            <a:off x="566975" y="2283900"/>
            <a:ext cx="4584000" cy="23481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87" name="Google Shape;587;p32"/>
          <p:cNvSpPr txBox="1"/>
          <p:nvPr/>
        </p:nvSpPr>
        <p:spPr>
          <a:xfrm>
            <a:off x="572000" y="4737061"/>
            <a:ext cx="52377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Ort unbekannt, Stock-Foto von Rabie Madaci auf Unsplash. </a:t>
            </a:r>
            <a:endParaRPr sz="500" dirty="0">
              <a:solidFill>
                <a:srgbClr val="ADADAD"/>
              </a:solidFill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2A25DF5-E27F-C201-BDFF-A15C2ADFAF90}"/>
              </a:ext>
            </a:extLst>
          </p:cNvPr>
          <p:cNvGrpSpPr/>
          <p:nvPr/>
        </p:nvGrpSpPr>
        <p:grpSpPr>
          <a:xfrm>
            <a:off x="611750" y="-217807"/>
            <a:ext cx="1857944" cy="2646878"/>
            <a:chOff x="-1069600" y="1428258"/>
            <a:chExt cx="1857944" cy="2646878"/>
          </a:xfrm>
        </p:grpSpPr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1F201C4E-F764-54DA-345E-FF117221253C}"/>
                </a:ext>
              </a:extLst>
            </p:cNvPr>
            <p:cNvSpPr txBox="1"/>
            <p:nvPr/>
          </p:nvSpPr>
          <p:spPr>
            <a:xfrm>
              <a:off x="-1069600" y="1428258"/>
              <a:ext cx="17280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500" dirty="0">
                  <a:solidFill>
                    <a:schemeClr val="accent5"/>
                  </a:solidFill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1</a:t>
              </a:r>
            </a:p>
          </p:txBody>
        </p:sp>
        <p:grpSp>
          <p:nvGrpSpPr>
            <p:cNvPr id="4" name="Gruppieren 3">
              <a:extLst>
                <a:ext uri="{FF2B5EF4-FFF2-40B4-BE49-F238E27FC236}">
                  <a16:creationId xmlns:a16="http://schemas.microsoft.com/office/drawing/2014/main" id="{940BFE66-A595-2191-6D21-1198E5480D58}"/>
                </a:ext>
              </a:extLst>
            </p:cNvPr>
            <p:cNvGrpSpPr/>
            <p:nvPr/>
          </p:nvGrpSpPr>
          <p:grpSpPr>
            <a:xfrm>
              <a:off x="-629930" y="2626162"/>
              <a:ext cx="1418274" cy="466914"/>
              <a:chOff x="-377930" y="4015498"/>
              <a:chExt cx="1418274" cy="466914"/>
            </a:xfrm>
          </p:grpSpPr>
          <p:sp>
            <p:nvSpPr>
              <p:cNvPr id="5" name="Rechteck: abgerundete Ecken 4">
                <a:extLst>
                  <a:ext uri="{FF2B5EF4-FFF2-40B4-BE49-F238E27FC236}">
                    <a16:creationId xmlns:a16="http://schemas.microsoft.com/office/drawing/2014/main" id="{4CC7C1EA-10D7-272D-27DB-C9BFC88AE0BC}"/>
                  </a:ext>
                </a:extLst>
              </p:cNvPr>
              <p:cNvSpPr/>
              <p:nvPr/>
            </p:nvSpPr>
            <p:spPr>
              <a:xfrm>
                <a:off x="-377930" y="4015498"/>
                <a:ext cx="1418274" cy="46691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9050">
                <a:solidFill>
                  <a:schemeClr val="accent5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9CF56210-7601-20C8-A8B1-54216074916C}"/>
                  </a:ext>
                </a:extLst>
              </p:cNvPr>
              <p:cNvSpPr txBox="1"/>
              <p:nvPr/>
            </p:nvSpPr>
            <p:spPr>
              <a:xfrm>
                <a:off x="-106601" y="4095066"/>
                <a:ext cx="101700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200" dirty="0">
                    <a:solidFill>
                      <a:schemeClr val="tx1"/>
                    </a:solidFill>
                  </a:rPr>
                  <a:t>Einführung</a:t>
                </a:r>
              </a:p>
            </p:txBody>
          </p:sp>
        </p:grp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031E2F7-9A07-B3FA-0FA6-05FA0C3587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3629" b="7226"/>
          <a:stretch>
            <a:fillRect/>
          </a:stretch>
        </p:blipFill>
        <p:spPr>
          <a:xfrm>
            <a:off x="3927276" y="3024000"/>
            <a:ext cx="1477875" cy="1800000"/>
          </a:xfrm>
          <a:prstGeom prst="rect">
            <a:avLst/>
          </a:prstGeom>
        </p:spPr>
      </p:pic>
      <p:sp>
        <p:nvSpPr>
          <p:cNvPr id="1044" name="Google Shape;1044;p66"/>
          <p:cNvSpPr/>
          <p:nvPr/>
        </p:nvSpPr>
        <p:spPr>
          <a:xfrm>
            <a:off x="1972600" y="1593275"/>
            <a:ext cx="5198700" cy="14493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39025" tIns="139025" rIns="139025" bIns="1390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5" name="Google Shape;1045;p66"/>
          <p:cNvSpPr txBox="1"/>
          <p:nvPr/>
        </p:nvSpPr>
        <p:spPr>
          <a:xfrm>
            <a:off x="2587647" y="1850387"/>
            <a:ext cx="3969000" cy="980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9025" tIns="139025" rIns="139025" bIns="1390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73"/>
              <a:buFont typeface="Arial"/>
              <a:buNone/>
            </a:pPr>
            <a:r>
              <a:rPr lang="en" sz="1976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Teste deine Super-Searcher-Kompetenzen!</a:t>
            </a:r>
            <a:endParaRPr sz="1976" dirty="0">
              <a:solidFill>
                <a:schemeClr val="tx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46" name="Google Shape;1046;p66"/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7" name="Google Shape;1047;p66"/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051">
          <a:extLst>
            <a:ext uri="{FF2B5EF4-FFF2-40B4-BE49-F238E27FC236}">
              <a16:creationId xmlns:a16="http://schemas.microsoft.com/office/drawing/2014/main" id="{C6E5FB7B-73C6-6A14-FCF4-DDCE63D40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CFEB01D-A9BB-1185-4C7A-2D13DFB8F7B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335768" y="1644006"/>
            <a:ext cx="2664000" cy="2147278"/>
          </a:xfrm>
          <a:prstGeom prst="rect">
            <a:avLst/>
          </a:prstGeom>
        </p:spPr>
      </p:pic>
      <p:sp>
        <p:nvSpPr>
          <p:cNvPr id="4" name="Google Shape;1195;p72">
            <a:extLst>
              <a:ext uri="{FF2B5EF4-FFF2-40B4-BE49-F238E27FC236}">
                <a16:creationId xmlns:a16="http://schemas.microsoft.com/office/drawing/2014/main" id="{E4D06E3C-BA75-9441-5739-42975BCD4C2F}"/>
              </a:ext>
            </a:extLst>
          </p:cNvPr>
          <p:cNvSpPr/>
          <p:nvPr/>
        </p:nvSpPr>
        <p:spPr>
          <a:xfrm>
            <a:off x="4427450" y="722875"/>
            <a:ext cx="3939300" cy="2950800"/>
          </a:xfrm>
          <a:prstGeom prst="roundRect">
            <a:avLst>
              <a:gd name="adj" fmla="val 16978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997" r="-8031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5" name="Google Shape;1065;p67">
            <a:extLst>
              <a:ext uri="{FF2B5EF4-FFF2-40B4-BE49-F238E27FC236}">
                <a16:creationId xmlns:a16="http://schemas.microsoft.com/office/drawing/2014/main" id="{1D41D69F-F491-E355-C0D1-EDEB08321DAD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6" name="Google Shape;1066;p67">
            <a:extLst>
              <a:ext uri="{FF2B5EF4-FFF2-40B4-BE49-F238E27FC236}">
                <a16:creationId xmlns:a16="http://schemas.microsoft.com/office/drawing/2014/main" id="{E3265008-B9AE-AF6D-8524-0F9320F1E64F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54" name="Google Shape;1054;p67">
            <a:extLst>
              <a:ext uri="{FF2B5EF4-FFF2-40B4-BE49-F238E27FC236}">
                <a16:creationId xmlns:a16="http://schemas.microsoft.com/office/drawing/2014/main" id="{D4106B19-9975-38E6-F49B-8CDDAED7B351}"/>
              </a:ext>
            </a:extLst>
          </p:cNvPr>
          <p:cNvSpPr/>
          <p:nvPr/>
        </p:nvSpPr>
        <p:spPr>
          <a:xfrm>
            <a:off x="6525369" y="3006476"/>
            <a:ext cx="2143800" cy="1379100"/>
          </a:xfrm>
          <a:prstGeom prst="roundRect">
            <a:avLst>
              <a:gd name="adj" fmla="val 18535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dirty="0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grpSp>
        <p:nvGrpSpPr>
          <p:cNvPr id="1055" name="Google Shape;1055;p67">
            <a:extLst>
              <a:ext uri="{FF2B5EF4-FFF2-40B4-BE49-F238E27FC236}">
                <a16:creationId xmlns:a16="http://schemas.microsoft.com/office/drawing/2014/main" id="{F186016E-EDB8-2E9F-1927-C35BD375D873}"/>
              </a:ext>
            </a:extLst>
          </p:cNvPr>
          <p:cNvGrpSpPr/>
          <p:nvPr/>
        </p:nvGrpSpPr>
        <p:grpSpPr>
          <a:xfrm>
            <a:off x="6525369" y="3006476"/>
            <a:ext cx="2143800" cy="1379100"/>
            <a:chOff x="5546900" y="2617675"/>
            <a:chExt cx="2143800" cy="1379100"/>
          </a:xfrm>
        </p:grpSpPr>
        <p:sp>
          <p:nvSpPr>
            <p:cNvPr id="1056" name="Google Shape;1056;p67">
              <a:extLst>
                <a:ext uri="{FF2B5EF4-FFF2-40B4-BE49-F238E27FC236}">
                  <a16:creationId xmlns:a16="http://schemas.microsoft.com/office/drawing/2014/main" id="{BEE10F1A-0480-29DA-0DE4-48175B5FC1DC}"/>
                </a:ext>
              </a:extLst>
            </p:cNvPr>
            <p:cNvSpPr/>
            <p:nvPr/>
          </p:nvSpPr>
          <p:spPr>
            <a:xfrm>
              <a:off x="5546900" y="2617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57" name="Google Shape;1057;p67">
              <a:extLst>
                <a:ext uri="{FF2B5EF4-FFF2-40B4-BE49-F238E27FC236}">
                  <a16:creationId xmlns:a16="http://schemas.microsoft.com/office/drawing/2014/main" id="{0649530C-548F-DC2E-5C68-DD7E9AC34A13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Wahr</a:t>
              </a:r>
              <a:endParaRPr dirty="0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Falsch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58" name="Google Shape;1058;p67">
              <a:extLst>
                <a:ext uri="{FF2B5EF4-FFF2-40B4-BE49-F238E27FC236}">
                  <a16:creationId xmlns:a16="http://schemas.microsoft.com/office/drawing/2014/main" id="{93FED314-04AE-3140-65A7-D682807DBA92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67">
              <a:extLst>
                <a:ext uri="{FF2B5EF4-FFF2-40B4-BE49-F238E27FC236}">
                  <a16:creationId xmlns:a16="http://schemas.microsoft.com/office/drawing/2014/main" id="{AB6D1A7C-8626-DFC1-0EC3-4D78BB8BDC95}"/>
                </a:ext>
              </a:extLst>
            </p:cNvPr>
            <p:cNvSpPr/>
            <p:nvPr/>
          </p:nvSpPr>
          <p:spPr>
            <a:xfrm>
              <a:off x="5745489" y="3413966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67">
              <a:extLst>
                <a:ext uri="{FF2B5EF4-FFF2-40B4-BE49-F238E27FC236}">
                  <a16:creationId xmlns:a16="http://schemas.microsoft.com/office/drawing/2014/main" id="{DF235503-96D7-E693-73DC-5C57D7633931}"/>
                </a:ext>
              </a:extLst>
            </p:cNvPr>
            <p:cNvSpPr txBox="1"/>
            <p:nvPr/>
          </p:nvSpPr>
          <p:spPr>
            <a:xfrm>
              <a:off x="5760740" y="2854875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61" name="Google Shape;1061;p67">
              <a:extLst>
                <a:ext uri="{FF2B5EF4-FFF2-40B4-BE49-F238E27FC236}">
                  <a16:creationId xmlns:a16="http://schemas.microsoft.com/office/drawing/2014/main" id="{27B0F2EC-1390-C967-97B0-41C42C58888C}"/>
                </a:ext>
              </a:extLst>
            </p:cNvPr>
            <p:cNvSpPr txBox="1"/>
            <p:nvPr/>
          </p:nvSpPr>
          <p:spPr>
            <a:xfrm>
              <a:off x="5546900" y="3368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3" name="Google Shape;1149;p70">
            <a:extLst>
              <a:ext uri="{FF2B5EF4-FFF2-40B4-BE49-F238E27FC236}">
                <a16:creationId xmlns:a16="http://schemas.microsoft.com/office/drawing/2014/main" id="{71D72475-1E15-6435-98FC-2C333CABFE9B}"/>
              </a:ext>
            </a:extLst>
          </p:cNvPr>
          <p:cNvSpPr/>
          <p:nvPr/>
        </p:nvSpPr>
        <p:spPr>
          <a:xfrm>
            <a:off x="319664" y="1668850"/>
            <a:ext cx="19608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1150;p70">
            <a:extLst>
              <a:ext uri="{FF2B5EF4-FFF2-40B4-BE49-F238E27FC236}">
                <a16:creationId xmlns:a16="http://schemas.microsoft.com/office/drawing/2014/main" id="{2B927A48-8391-5B7B-5929-1F2769E9613D}"/>
              </a:ext>
            </a:extLst>
          </p:cNvPr>
          <p:cNvSpPr txBox="1"/>
          <p:nvPr/>
        </p:nvSpPr>
        <p:spPr>
          <a:xfrm>
            <a:off x="573637" y="1772275"/>
            <a:ext cx="14526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Wahr oder falsch?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2" name="Google Shape;1225;p73">
            <a:extLst>
              <a:ext uri="{FF2B5EF4-FFF2-40B4-BE49-F238E27FC236}">
                <a16:creationId xmlns:a16="http://schemas.microsoft.com/office/drawing/2014/main" id="{4A6DA2CE-1AA1-1EC5-F63F-C011FBD21F85}"/>
              </a:ext>
            </a:extLst>
          </p:cNvPr>
          <p:cNvSpPr txBox="1"/>
          <p:nvPr/>
        </p:nvSpPr>
        <p:spPr>
          <a:xfrm>
            <a:off x="4596696" y="3783787"/>
            <a:ext cx="1055687" cy="261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</a:t>
            </a:r>
            <a:r>
              <a:rPr lang="de-DE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Rolf </a:t>
            </a:r>
            <a:r>
              <a:rPr lang="de-DE" sz="500" dirty="0" err="1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Vennenbernd</a:t>
            </a:r>
            <a:r>
              <a:rPr lang="de-DE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 (dpa)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44897881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0">
          <a:extLst>
            <a:ext uri="{FF2B5EF4-FFF2-40B4-BE49-F238E27FC236}">
              <a16:creationId xmlns:a16="http://schemas.microsoft.com/office/drawing/2014/main" id="{C07E3CF0-BF7F-C4D1-72D5-DEA975869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9995370-02EC-AD7D-E8AF-0A08931EA4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361"/>
          <a:stretch>
            <a:fillRect/>
          </a:stretch>
        </p:blipFill>
        <p:spPr>
          <a:xfrm rot="440230">
            <a:off x="2289917" y="492452"/>
            <a:ext cx="1796590" cy="2051938"/>
          </a:xfrm>
          <a:prstGeom prst="rect">
            <a:avLst/>
          </a:prstGeom>
        </p:spPr>
      </p:pic>
      <p:sp>
        <p:nvSpPr>
          <p:cNvPr id="1100" name="Google Shape;1100;p68">
            <a:extLst>
              <a:ext uri="{FF2B5EF4-FFF2-40B4-BE49-F238E27FC236}">
                <a16:creationId xmlns:a16="http://schemas.microsoft.com/office/drawing/2014/main" id="{824B0C87-673F-4A40-459C-9D1D498B2FD9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1" name="Google Shape;1101;p68">
            <a:extLst>
              <a:ext uri="{FF2B5EF4-FFF2-40B4-BE49-F238E27FC236}">
                <a16:creationId xmlns:a16="http://schemas.microsoft.com/office/drawing/2014/main" id="{6A3BD80E-BFD9-CE3E-6E19-5C2D425E59A2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3" name="Google Shape;1189;p71">
            <a:extLst>
              <a:ext uri="{FF2B5EF4-FFF2-40B4-BE49-F238E27FC236}">
                <a16:creationId xmlns:a16="http://schemas.microsoft.com/office/drawing/2014/main" id="{8B0335C1-4B49-B1C9-5C66-44FF036A6935}"/>
              </a:ext>
            </a:extLst>
          </p:cNvPr>
          <p:cNvSpPr/>
          <p:nvPr/>
        </p:nvSpPr>
        <p:spPr>
          <a:xfrm>
            <a:off x="592150" y="1621950"/>
            <a:ext cx="3060000" cy="2944800"/>
          </a:xfrm>
          <a:prstGeom prst="roundRect">
            <a:avLst>
              <a:gd name="adj" fmla="val 16978"/>
            </a:avLst>
          </a:prstGeom>
          <a:solidFill>
            <a:schemeClr val="lt1"/>
          </a:solid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51519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2175" tIns="92175" rIns="92175" bIns="921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78"/>
          </a:p>
        </p:txBody>
      </p:sp>
      <p:pic>
        <p:nvPicPr>
          <p:cNvPr id="5" name="Google Shape;1190;p71">
            <a:extLst>
              <a:ext uri="{FF2B5EF4-FFF2-40B4-BE49-F238E27FC236}">
                <a16:creationId xmlns:a16="http://schemas.microsoft.com/office/drawing/2014/main" id="{4FDB181A-61C1-21C9-30F8-28090B3E3D1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 l="29615" t="2532" r="8077"/>
          <a:stretch>
            <a:fillRect/>
          </a:stretch>
        </p:blipFill>
        <p:spPr>
          <a:xfrm>
            <a:off x="665700" y="1709300"/>
            <a:ext cx="2916000" cy="2772000"/>
          </a:xfrm>
          <a:prstGeom prst="roundRect">
            <a:avLst>
              <a:gd name="adj" fmla="val 17201"/>
            </a:avLst>
          </a:prstGeom>
          <a:noFill/>
          <a:ln>
            <a:noFill/>
          </a:ln>
        </p:spPr>
      </p:pic>
      <p:sp>
        <p:nvSpPr>
          <p:cNvPr id="2" name="Google Shape;1225;p73">
            <a:extLst>
              <a:ext uri="{FF2B5EF4-FFF2-40B4-BE49-F238E27FC236}">
                <a16:creationId xmlns:a16="http://schemas.microsoft.com/office/drawing/2014/main" id="{36E0E15A-9D7F-D451-3F97-A8C89646ACFB}"/>
              </a:ext>
            </a:extLst>
          </p:cNvPr>
          <p:cNvSpPr txBox="1"/>
          <p:nvPr/>
        </p:nvSpPr>
        <p:spPr>
          <a:xfrm>
            <a:off x="570796" y="4628337"/>
            <a:ext cx="1055687" cy="261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</a:t>
            </a:r>
            <a:r>
              <a:rPr lang="de-DE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Rolf </a:t>
            </a:r>
            <a:r>
              <a:rPr lang="de-DE" sz="500" dirty="0" err="1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Vennenbernd</a:t>
            </a:r>
            <a:r>
              <a:rPr lang="de-DE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 (dpa)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86E4534A-17A3-13B9-C2A2-8F17438CD2CC}"/>
              </a:ext>
            </a:extLst>
          </p:cNvPr>
          <p:cNvGrpSpPr/>
          <p:nvPr/>
        </p:nvGrpSpPr>
        <p:grpSpPr>
          <a:xfrm>
            <a:off x="4313860" y="611800"/>
            <a:ext cx="3728790" cy="3947325"/>
            <a:chOff x="4313860" y="611800"/>
            <a:chExt cx="3728790" cy="3947325"/>
          </a:xfrm>
        </p:grpSpPr>
        <p:grpSp>
          <p:nvGrpSpPr>
            <p:cNvPr id="1071" name="Google Shape;1071;p68">
              <a:extLst>
                <a:ext uri="{FF2B5EF4-FFF2-40B4-BE49-F238E27FC236}">
                  <a16:creationId xmlns:a16="http://schemas.microsoft.com/office/drawing/2014/main" id="{F3CE13D4-943F-7D17-8444-9B549387F874}"/>
                </a:ext>
              </a:extLst>
            </p:cNvPr>
            <p:cNvGrpSpPr/>
            <p:nvPr/>
          </p:nvGrpSpPr>
          <p:grpSpPr>
            <a:xfrm>
              <a:off x="4313860" y="611800"/>
              <a:ext cx="3728790" cy="3947325"/>
              <a:chOff x="4313860" y="611800"/>
              <a:chExt cx="3728790" cy="3947325"/>
            </a:xfrm>
          </p:grpSpPr>
          <p:sp>
            <p:nvSpPr>
              <p:cNvPr id="1072" name="Google Shape;1072;p68">
                <a:extLst>
                  <a:ext uri="{FF2B5EF4-FFF2-40B4-BE49-F238E27FC236}">
                    <a16:creationId xmlns:a16="http://schemas.microsoft.com/office/drawing/2014/main" id="{4D1DDB67-6BCD-D6AB-D0D4-24ED1C13B711}"/>
                  </a:ext>
                </a:extLst>
              </p:cNvPr>
              <p:cNvSpPr/>
              <p:nvPr/>
            </p:nvSpPr>
            <p:spPr>
              <a:xfrm>
                <a:off x="4572250" y="724225"/>
                <a:ext cx="3470400" cy="3834900"/>
              </a:xfrm>
              <a:prstGeom prst="flowChartAlternateProcess">
                <a:avLst/>
              </a:prstGeom>
              <a:solidFill>
                <a:srgbClr val="FFFFFF"/>
              </a:solidFill>
              <a:ln w="19050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  <a:effectLst>
                <a:outerShdw dist="222690" dir="8220000" algn="b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40825" tIns="40825" rIns="40825" bIns="408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3" name="Google Shape;1073;p68">
                <a:extLst>
                  <a:ext uri="{FF2B5EF4-FFF2-40B4-BE49-F238E27FC236}">
                    <a16:creationId xmlns:a16="http://schemas.microsoft.com/office/drawing/2014/main" id="{2B7D1DFB-2B10-3621-3A93-CC61790D4782}"/>
                  </a:ext>
                </a:extLst>
              </p:cNvPr>
              <p:cNvSpPr/>
              <p:nvPr/>
            </p:nvSpPr>
            <p:spPr>
              <a:xfrm>
                <a:off x="5034650" y="2094550"/>
                <a:ext cx="2161500" cy="2135400"/>
              </a:xfrm>
              <a:prstGeom prst="roundRect">
                <a:avLst>
                  <a:gd name="adj" fmla="val 6617"/>
                </a:avLst>
              </a:prstGeom>
              <a:solidFill>
                <a:srgbClr val="F1F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4" name="Google Shape;1074;p68">
                <a:extLst>
                  <a:ext uri="{FF2B5EF4-FFF2-40B4-BE49-F238E27FC236}">
                    <a16:creationId xmlns:a16="http://schemas.microsoft.com/office/drawing/2014/main" id="{03918844-C842-9BD8-8FF9-33F205754A49}"/>
                  </a:ext>
                </a:extLst>
              </p:cNvPr>
              <p:cNvSpPr txBox="1"/>
              <p:nvPr/>
            </p:nvSpPr>
            <p:spPr>
              <a:xfrm>
                <a:off x="4572249" y="724225"/>
                <a:ext cx="3026700" cy="158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445375" tIns="222700" rIns="222700" bIns="0" anchor="t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107" dirty="0">
                    <a:solidFill>
                      <a:srgbClr val="1D1C1D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Öffne den Beitrag und kopiere ihn in den KI-Modus</a:t>
                </a:r>
                <a:endParaRPr sz="1636" dirty="0">
                  <a:solidFill>
                    <a:srgbClr val="5F6368"/>
                  </a:solidFill>
                  <a:latin typeface="Google Sans Text Medium"/>
                  <a:ea typeface="Google Sans Text Medium"/>
                  <a:cs typeface="Google Sans Text Medium"/>
                  <a:sym typeface="Google Sans Text Medium"/>
                </a:endParaRPr>
              </a:p>
            </p:txBody>
          </p:sp>
          <p:pic>
            <p:nvPicPr>
              <p:cNvPr id="1075" name="Google Shape;1075;p68">
                <a:extLst>
                  <a:ext uri="{FF2B5EF4-FFF2-40B4-BE49-F238E27FC236}">
                    <a16:creationId xmlns:a16="http://schemas.microsoft.com/office/drawing/2014/main" id="{FAA68560-EE26-FE2F-0359-8651E2FFE339}"/>
                  </a:ext>
                </a:extLst>
              </p:cNvPr>
              <p:cNvPicPr preferRelativeResize="0"/>
              <p:nvPr/>
            </p:nvPicPr>
            <p:blipFill>
              <a:blip r:embed="rId5">
                <a:alphaModFix/>
              </a:blip>
              <a:srcRect/>
              <a:stretch/>
            </p:blipFill>
            <p:spPr>
              <a:xfrm>
                <a:off x="5202499" y="2259800"/>
                <a:ext cx="1797300" cy="1797300"/>
              </a:xfrm>
              <a:prstGeom prst="roundRect">
                <a:avLst>
                  <a:gd name="adj" fmla="val 7258"/>
                </a:avLst>
              </a:prstGeom>
              <a:noFill/>
              <a:ln>
                <a:noFill/>
              </a:ln>
            </p:spPr>
          </p:pic>
          <p:sp>
            <p:nvSpPr>
              <p:cNvPr id="1076" name="Google Shape;1076;p68">
                <a:extLst>
                  <a:ext uri="{FF2B5EF4-FFF2-40B4-BE49-F238E27FC236}">
                    <a16:creationId xmlns:a16="http://schemas.microsoft.com/office/drawing/2014/main" id="{3DA7E4D7-2915-8727-464D-28D5FA806C40}"/>
                  </a:ext>
                </a:extLst>
              </p:cNvPr>
              <p:cNvSpPr/>
              <p:nvPr/>
            </p:nvSpPr>
            <p:spPr>
              <a:xfrm>
                <a:off x="4313860" y="611800"/>
                <a:ext cx="630300" cy="630300"/>
              </a:xfrm>
              <a:prstGeom prst="ellipse">
                <a:avLst/>
              </a:prstGeom>
              <a:solidFill>
                <a:schemeClr val="lt1"/>
              </a:solidFill>
              <a:ln w="19050" cap="flat" cmpd="sng">
                <a:solidFill>
                  <a:srgbClr val="00B0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06875" tIns="106875" rIns="106875" bIns="10687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221" dirty="0">
                    <a:solidFill>
                      <a:srgbClr val="00B064"/>
                    </a:solidFill>
                    <a:latin typeface="Google Sans Medium"/>
                    <a:ea typeface="Google Sans Medium"/>
                    <a:cs typeface="Google Sans Medium"/>
                    <a:sym typeface="Google Sans Medium"/>
                  </a:rPr>
                  <a:t>1</a:t>
                </a:r>
                <a:endParaRPr sz="2221" dirty="0">
                  <a:solidFill>
                    <a:srgbClr val="00B064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endParaRPr>
              </a:p>
            </p:txBody>
          </p:sp>
          <p:sp>
            <p:nvSpPr>
              <p:cNvPr id="1077" name="Google Shape;1077;p68">
                <a:extLst>
                  <a:ext uri="{FF2B5EF4-FFF2-40B4-BE49-F238E27FC236}">
                    <a16:creationId xmlns:a16="http://schemas.microsoft.com/office/drawing/2014/main" id="{52036988-EDBA-4BE6-7578-A22F53098C07}"/>
                  </a:ext>
                </a:extLst>
              </p:cNvPr>
              <p:cNvSpPr/>
              <p:nvPr/>
            </p:nvSpPr>
            <p:spPr>
              <a:xfrm>
                <a:off x="6175600" y="1879450"/>
                <a:ext cx="1581300" cy="304500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 w="19050" cap="flat" cmpd="sng">
                <a:solidFill>
                  <a:srgbClr val="00B06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accent4"/>
                  </a:solidFill>
                </a:endParaRPr>
              </a:p>
            </p:txBody>
          </p:sp>
          <p:sp>
            <p:nvSpPr>
              <p:cNvPr id="1078" name="Google Shape;1078;p68">
                <a:extLst>
                  <a:ext uri="{FF2B5EF4-FFF2-40B4-BE49-F238E27FC236}">
                    <a16:creationId xmlns:a16="http://schemas.microsoft.com/office/drawing/2014/main" id="{8DE56C71-5167-155E-1129-B8EAEF6763CA}"/>
                  </a:ext>
                </a:extLst>
              </p:cNvPr>
              <p:cNvSpPr txBox="1"/>
              <p:nvPr/>
            </p:nvSpPr>
            <p:spPr>
              <a:xfrm>
                <a:off x="6171550" y="1958150"/>
                <a:ext cx="1581300" cy="185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lvl="0" indent="0" algn="ctr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50" b="1" dirty="0">
                    <a:solidFill>
                      <a:schemeClr val="tx1"/>
                    </a:solidFill>
                    <a:uFill>
                      <a:noFill/>
                    </a:uFill>
                    <a:latin typeface="Google Sans Text"/>
                    <a:ea typeface="Google Sans Text"/>
                    <a:cs typeface="Google Sans Text"/>
                    <a:sym typeface="Google Sans Text"/>
                  </a:rPr>
                  <a:t>Öffne den Beitrag</a:t>
                </a:r>
                <a:endParaRPr sz="850" b="1" dirty="0">
                  <a:solidFill>
                    <a:schemeClr val="tx1"/>
                  </a:solidFill>
                  <a:latin typeface="Google Sans Text"/>
                  <a:ea typeface="Google Sans Text"/>
                  <a:cs typeface="Google Sans Text"/>
                  <a:sym typeface="Google Sans Text"/>
                </a:endParaRPr>
              </a:p>
            </p:txBody>
          </p:sp>
          <p:pic>
            <p:nvPicPr>
              <p:cNvPr id="1079" name="Google Shape;1079;p68" title="Asset 20@4x.png">
                <a:extLst>
                  <a:ext uri="{FF2B5EF4-FFF2-40B4-BE49-F238E27FC236}">
                    <a16:creationId xmlns:a16="http://schemas.microsoft.com/office/drawing/2014/main" id="{B6965D2E-FC7E-B860-270C-3B5A47CB2FCB}"/>
                  </a:ext>
                </a:extLst>
              </p:cNvPr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 rot="979112">
                <a:off x="7244582" y="2145294"/>
                <a:ext cx="417488" cy="39286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0AD8B99A-68A7-912F-19D4-74F05F514B7C}"/>
                </a:ext>
              </a:extLst>
            </p:cNvPr>
            <p:cNvSpPr txBox="1"/>
            <p:nvPr/>
          </p:nvSpPr>
          <p:spPr>
            <a:xfrm>
              <a:off x="5097880" y="4257416"/>
              <a:ext cx="2080759" cy="2751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sz="1180" b="1" dirty="0">
                  <a:latin typeface="Google Sans" panose="020B0604020202020204" charset="0"/>
                  <a:ea typeface="Google Sans" panose="020B0604020202020204" charset="0"/>
                  <a:cs typeface="Google Sans" panose="020B0604020202020204" charset="0"/>
                </a:rPr>
                <a:t>https://dpaq.de/3uktjWn</a:t>
              </a:r>
            </a:p>
          </p:txBody>
        </p:sp>
      </p:grpSp>
      <p:grpSp>
        <p:nvGrpSpPr>
          <p:cNvPr id="1080" name="Google Shape;1080;p68">
            <a:extLst>
              <a:ext uri="{FF2B5EF4-FFF2-40B4-BE49-F238E27FC236}">
                <a16:creationId xmlns:a16="http://schemas.microsoft.com/office/drawing/2014/main" id="{6315E697-D02A-438F-0BE2-287EA9803278}"/>
              </a:ext>
            </a:extLst>
          </p:cNvPr>
          <p:cNvGrpSpPr/>
          <p:nvPr/>
        </p:nvGrpSpPr>
        <p:grpSpPr>
          <a:xfrm>
            <a:off x="4312800" y="612000"/>
            <a:ext cx="3725149" cy="3947325"/>
            <a:chOff x="4313860" y="611800"/>
            <a:chExt cx="3725149" cy="3947325"/>
          </a:xfrm>
        </p:grpSpPr>
        <p:sp>
          <p:nvSpPr>
            <p:cNvPr id="1081" name="Google Shape;1081;p68">
              <a:extLst>
                <a:ext uri="{FF2B5EF4-FFF2-40B4-BE49-F238E27FC236}">
                  <a16:creationId xmlns:a16="http://schemas.microsoft.com/office/drawing/2014/main" id="{54D391B0-D1E2-12BE-DA53-3B8ABA57F992}"/>
                </a:ext>
              </a:extLst>
            </p:cNvPr>
            <p:cNvSpPr/>
            <p:nvPr/>
          </p:nvSpPr>
          <p:spPr>
            <a:xfrm>
              <a:off x="4568609" y="724225"/>
              <a:ext cx="3470400" cy="38349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spcFirstLastPara="1" wrap="square" lIns="40825" tIns="40825" rIns="40825" bIns="408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82" name="Google Shape;1082;p68">
              <a:extLst>
                <a:ext uri="{FF2B5EF4-FFF2-40B4-BE49-F238E27FC236}">
                  <a16:creationId xmlns:a16="http://schemas.microsoft.com/office/drawing/2014/main" id="{29C02B7C-B59F-B7BE-21A1-E8C44FFA8C8D}"/>
                </a:ext>
              </a:extLst>
            </p:cNvPr>
            <p:cNvSpPr/>
            <p:nvPr/>
          </p:nvSpPr>
          <p:spPr>
            <a:xfrm>
              <a:off x="4857209" y="2648150"/>
              <a:ext cx="2958000" cy="1279200"/>
            </a:xfrm>
            <a:prstGeom prst="roundRect">
              <a:avLst>
                <a:gd name="adj" fmla="val 6617"/>
              </a:avLst>
            </a:prstGeom>
            <a:solidFill>
              <a:srgbClr val="F1F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68">
              <a:extLst>
                <a:ext uri="{FF2B5EF4-FFF2-40B4-BE49-F238E27FC236}">
                  <a16:creationId xmlns:a16="http://schemas.microsoft.com/office/drawing/2014/main" id="{0FDBE83D-CCAE-A1E7-6F77-FA790F3D1148}"/>
                </a:ext>
              </a:extLst>
            </p:cNvPr>
            <p:cNvSpPr/>
            <p:nvPr/>
          </p:nvSpPr>
          <p:spPr>
            <a:xfrm>
              <a:off x="4313860" y="611800"/>
              <a:ext cx="630300" cy="6303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00B0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6875" tIns="106875" rIns="106875" bIns="1068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221" dirty="0">
                  <a:solidFill>
                    <a:srgbClr val="00B064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2</a:t>
              </a:r>
              <a:endParaRPr sz="2221" dirty="0">
                <a:solidFill>
                  <a:srgbClr val="00B064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  <p:sp>
          <p:nvSpPr>
            <p:cNvPr id="1084" name="Google Shape;1084;p68">
              <a:extLst>
                <a:ext uri="{FF2B5EF4-FFF2-40B4-BE49-F238E27FC236}">
                  <a16:creationId xmlns:a16="http://schemas.microsoft.com/office/drawing/2014/main" id="{6B7AE596-EB0A-6E0F-03EE-1998D0E35ACB}"/>
                </a:ext>
              </a:extLst>
            </p:cNvPr>
            <p:cNvSpPr txBox="1"/>
            <p:nvPr/>
          </p:nvSpPr>
          <p:spPr>
            <a:xfrm>
              <a:off x="4660487" y="752900"/>
              <a:ext cx="3039600" cy="476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0" tIns="190500" rIns="19050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2100" dirty="0">
                  <a:solidFill>
                    <a:srgbClr val="1D1C1D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Nutze</a:t>
              </a: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grpSp>
          <p:nvGrpSpPr>
            <p:cNvPr id="1085" name="Google Shape;1085;p68">
              <a:extLst>
                <a:ext uri="{FF2B5EF4-FFF2-40B4-BE49-F238E27FC236}">
                  <a16:creationId xmlns:a16="http://schemas.microsoft.com/office/drawing/2014/main" id="{CC0CDEA1-E960-3299-728A-BAEA71B2180F}"/>
                </a:ext>
              </a:extLst>
            </p:cNvPr>
            <p:cNvGrpSpPr/>
            <p:nvPr/>
          </p:nvGrpSpPr>
          <p:grpSpPr>
            <a:xfrm>
              <a:off x="5048753" y="1337411"/>
              <a:ext cx="1691497" cy="381498"/>
              <a:chOff x="3816859" y="1810459"/>
              <a:chExt cx="1232959" cy="278100"/>
            </a:xfrm>
          </p:grpSpPr>
          <p:sp>
            <p:nvSpPr>
              <p:cNvPr id="1086" name="Google Shape;1086;p68">
                <a:extLst>
                  <a:ext uri="{FF2B5EF4-FFF2-40B4-BE49-F238E27FC236}">
                    <a16:creationId xmlns:a16="http://schemas.microsoft.com/office/drawing/2014/main" id="{C265F7F4-A2EF-80C1-1439-849D0AB47AE5}"/>
                  </a:ext>
                </a:extLst>
              </p:cNvPr>
              <p:cNvSpPr/>
              <p:nvPr/>
            </p:nvSpPr>
            <p:spPr>
              <a:xfrm>
                <a:off x="3816859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EA4335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S</a:t>
                </a:r>
                <a:endParaRPr sz="2468">
                  <a:solidFill>
                    <a:srgbClr val="EA4335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1087" name="Google Shape;1087;p68">
                <a:extLst>
                  <a:ext uri="{FF2B5EF4-FFF2-40B4-BE49-F238E27FC236}">
                    <a16:creationId xmlns:a16="http://schemas.microsoft.com/office/drawing/2014/main" id="{160FB29B-14AA-B647-BDC2-1BF2B6E94A71}"/>
                  </a:ext>
                </a:extLst>
              </p:cNvPr>
              <p:cNvSpPr/>
              <p:nvPr/>
            </p:nvSpPr>
            <p:spPr>
              <a:xfrm>
                <a:off x="4136949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4285F4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I</a:t>
                </a:r>
                <a:endParaRPr sz="2468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1088" name="Google Shape;1088;p68">
                <a:extLst>
                  <a:ext uri="{FF2B5EF4-FFF2-40B4-BE49-F238E27FC236}">
                    <a16:creationId xmlns:a16="http://schemas.microsoft.com/office/drawing/2014/main" id="{9AAA68AC-C9A3-6619-B6AD-7DB865C78617}"/>
                  </a:ext>
                </a:extLst>
              </p:cNvPr>
              <p:cNvSpPr/>
              <p:nvPr/>
            </p:nvSpPr>
            <p:spPr>
              <a:xfrm>
                <a:off x="4457039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4285F4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F</a:t>
                </a:r>
                <a:endParaRPr sz="2468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1089" name="Google Shape;1089;p68">
                <a:extLst>
                  <a:ext uri="{FF2B5EF4-FFF2-40B4-BE49-F238E27FC236}">
                    <a16:creationId xmlns:a16="http://schemas.microsoft.com/office/drawing/2014/main" id="{3284E271-82ED-FF5D-E658-E6D0E2E0BC09}"/>
                  </a:ext>
                </a:extLst>
              </p:cNvPr>
              <p:cNvSpPr/>
              <p:nvPr/>
            </p:nvSpPr>
            <p:spPr>
              <a:xfrm>
                <a:off x="4777118" y="1810459"/>
                <a:ext cx="272700" cy="278100"/>
              </a:xfrm>
              <a:prstGeom prst="roundRect">
                <a:avLst>
                  <a:gd name="adj" fmla="val 24503"/>
                </a:avLst>
              </a:prstGeom>
              <a:solidFill>
                <a:srgbClr val="FFFFFF"/>
              </a:solidFill>
              <a:ln w="1990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31800" tIns="31800" rIns="31800" bIns="31800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2468">
                    <a:solidFill>
                      <a:srgbClr val="4285F4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T</a:t>
                </a:r>
                <a:endParaRPr sz="2468">
                  <a:solidFill>
                    <a:srgbClr val="4285F4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</p:grpSp>
        <p:sp>
          <p:nvSpPr>
            <p:cNvPr id="1090" name="Google Shape;1090;p68">
              <a:extLst>
                <a:ext uri="{FF2B5EF4-FFF2-40B4-BE49-F238E27FC236}">
                  <a16:creationId xmlns:a16="http://schemas.microsoft.com/office/drawing/2014/main" id="{C216A1A4-DD70-1DDC-78EF-962848222C4C}"/>
                </a:ext>
              </a:extLst>
            </p:cNvPr>
            <p:cNvSpPr txBox="1"/>
            <p:nvPr/>
          </p:nvSpPr>
          <p:spPr>
            <a:xfrm>
              <a:off x="4660484" y="1804186"/>
              <a:ext cx="3285600" cy="3231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0" tIns="0" rIns="190500" bIns="0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 dirty="0">
                  <a:solidFill>
                    <a:srgbClr val="1D1C1D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für Nachfragen</a:t>
              </a: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91" name="Google Shape;1091;p68">
              <a:extLst>
                <a:ext uri="{FF2B5EF4-FFF2-40B4-BE49-F238E27FC236}">
                  <a16:creationId xmlns:a16="http://schemas.microsoft.com/office/drawing/2014/main" id="{C52E6521-158A-534D-D311-3045599F8FE3}"/>
                </a:ext>
              </a:extLst>
            </p:cNvPr>
            <p:cNvSpPr txBox="1"/>
            <p:nvPr/>
          </p:nvSpPr>
          <p:spPr>
            <a:xfrm>
              <a:off x="4788109" y="2590580"/>
              <a:ext cx="3000000" cy="12962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361950" lvl="0" indent="-195677" algn="l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B064"/>
                </a:buClr>
                <a:buSzPts val="982"/>
                <a:buFont typeface="Google Sans Text"/>
                <a:buChar char="●"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Was sind die Fakten oder Missverständnisse?</a:t>
              </a:r>
              <a:endParaRPr sz="1181" b="1" dirty="0">
                <a:solidFill>
                  <a:srgbClr val="1D1C1D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  <a:p>
              <a:pPr marL="361950" lvl="0" indent="-195677" algn="l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B064"/>
                </a:buClr>
                <a:buSzPts val="982"/>
                <a:buFont typeface="Google Sans Text"/>
                <a:buChar char="●"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Ist die Quelle vertrauenswürdig?</a:t>
              </a:r>
            </a:p>
            <a:p>
              <a:pPr marL="361950" indent="-195677">
                <a:spcBef>
                  <a:spcPts val="1000"/>
                </a:spcBef>
                <a:buClr>
                  <a:srgbClr val="00B064"/>
                </a:buClr>
                <a:buSzPts val="982"/>
                <a:buFont typeface="Google Sans Text"/>
                <a:buChar char="●"/>
              </a:pPr>
              <a:r>
                <a:rPr lang="de-DE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Was sagen andere Quellen?</a:t>
              </a:r>
            </a:p>
          </p:txBody>
        </p:sp>
      </p:grpSp>
      <p:grpSp>
        <p:nvGrpSpPr>
          <p:cNvPr id="1092" name="Google Shape;1092;p68">
            <a:extLst>
              <a:ext uri="{FF2B5EF4-FFF2-40B4-BE49-F238E27FC236}">
                <a16:creationId xmlns:a16="http://schemas.microsoft.com/office/drawing/2014/main" id="{F329B9D4-12A9-893F-EE53-F9D5A357C99A}"/>
              </a:ext>
            </a:extLst>
          </p:cNvPr>
          <p:cNvGrpSpPr/>
          <p:nvPr/>
        </p:nvGrpSpPr>
        <p:grpSpPr>
          <a:xfrm>
            <a:off x="4312800" y="612000"/>
            <a:ext cx="3725149" cy="3947325"/>
            <a:chOff x="4317501" y="611800"/>
            <a:chExt cx="3725149" cy="3947325"/>
          </a:xfrm>
        </p:grpSpPr>
        <p:sp>
          <p:nvSpPr>
            <p:cNvPr id="1093" name="Google Shape;1093;p68">
              <a:extLst>
                <a:ext uri="{FF2B5EF4-FFF2-40B4-BE49-F238E27FC236}">
                  <a16:creationId xmlns:a16="http://schemas.microsoft.com/office/drawing/2014/main" id="{6BA68CF0-4798-A256-95C8-8D642429FDD3}"/>
                </a:ext>
              </a:extLst>
            </p:cNvPr>
            <p:cNvSpPr/>
            <p:nvPr/>
          </p:nvSpPr>
          <p:spPr>
            <a:xfrm>
              <a:off x="4572250" y="724225"/>
              <a:ext cx="3470400" cy="38349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spcFirstLastPara="1" wrap="square" lIns="40825" tIns="40825" rIns="40825" bIns="408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94" name="Google Shape;1094;p68">
              <a:extLst>
                <a:ext uri="{FF2B5EF4-FFF2-40B4-BE49-F238E27FC236}">
                  <a16:creationId xmlns:a16="http://schemas.microsoft.com/office/drawing/2014/main" id="{54E10D56-1640-53BF-86D7-6720C0C67017}"/>
                </a:ext>
              </a:extLst>
            </p:cNvPr>
            <p:cNvSpPr/>
            <p:nvPr/>
          </p:nvSpPr>
          <p:spPr>
            <a:xfrm>
              <a:off x="4317501" y="611800"/>
              <a:ext cx="630300" cy="6303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rgbClr val="00B0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6875" tIns="106875" rIns="106875" bIns="1068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221" dirty="0">
                  <a:solidFill>
                    <a:srgbClr val="00B064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3</a:t>
              </a:r>
              <a:endParaRPr sz="2221" dirty="0">
                <a:solidFill>
                  <a:srgbClr val="00B064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  <p:sp>
          <p:nvSpPr>
            <p:cNvPr id="1095" name="Google Shape;1095;p68">
              <a:extLst>
                <a:ext uri="{FF2B5EF4-FFF2-40B4-BE49-F238E27FC236}">
                  <a16:creationId xmlns:a16="http://schemas.microsoft.com/office/drawing/2014/main" id="{E97D3E4B-0738-23D0-FF93-44C410419706}"/>
                </a:ext>
              </a:extLst>
            </p:cNvPr>
            <p:cNvSpPr/>
            <p:nvPr/>
          </p:nvSpPr>
          <p:spPr>
            <a:xfrm>
              <a:off x="4860850" y="1874768"/>
              <a:ext cx="2958000" cy="1873500"/>
            </a:xfrm>
            <a:prstGeom prst="roundRect">
              <a:avLst>
                <a:gd name="adj" fmla="val 6617"/>
              </a:avLst>
            </a:prstGeom>
            <a:solidFill>
              <a:srgbClr val="F1F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68">
              <a:extLst>
                <a:ext uri="{FF2B5EF4-FFF2-40B4-BE49-F238E27FC236}">
                  <a16:creationId xmlns:a16="http://schemas.microsoft.com/office/drawing/2014/main" id="{245AAAC4-7E61-641F-5108-CDBF78C05BD6}"/>
                </a:ext>
              </a:extLst>
            </p:cNvPr>
            <p:cNvSpPr txBox="1"/>
            <p:nvPr/>
          </p:nvSpPr>
          <p:spPr>
            <a:xfrm>
              <a:off x="4664125" y="762193"/>
              <a:ext cx="3039600" cy="91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0" tIns="190500" rIns="190500" bIns="0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100" dirty="0">
                  <a:solidFill>
                    <a:srgbClr val="01010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Ziehe deine Schlussfolgerungen.</a:t>
              </a: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100" dirty="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097" name="Google Shape;1097;p68">
              <a:extLst>
                <a:ext uri="{FF2B5EF4-FFF2-40B4-BE49-F238E27FC236}">
                  <a16:creationId xmlns:a16="http://schemas.microsoft.com/office/drawing/2014/main" id="{51C0CDB0-FF5C-5ADD-ED8F-364C28538772}"/>
                </a:ext>
              </a:extLst>
            </p:cNvPr>
            <p:cNvSpPr txBox="1"/>
            <p:nvPr/>
          </p:nvSpPr>
          <p:spPr>
            <a:xfrm>
              <a:off x="4954617" y="1971775"/>
              <a:ext cx="2236800" cy="993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81" b="1" dirty="0">
                  <a:solidFill>
                    <a:srgbClr val="1D1C1D"/>
                  </a:solidFill>
                  <a:latin typeface="Google Sans Text"/>
                  <a:ea typeface="Google Sans Text"/>
                  <a:cs typeface="Google Sans Text"/>
                  <a:sym typeface="Google Sans Text"/>
                </a:rPr>
                <a:t>Du kannst deine Ergebnisse mit Hilfe von KI so zusammenfassen lassen, wie du es brauchst.</a:t>
              </a:r>
              <a:endParaRPr sz="1181" b="1" dirty="0">
                <a:solidFill>
                  <a:srgbClr val="1D1C1D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pic>
          <p:nvPicPr>
            <p:cNvPr id="1098" name="Google Shape;1098;p68" title="Group 2049750457.png">
              <a:extLst>
                <a:ext uri="{FF2B5EF4-FFF2-40B4-BE49-F238E27FC236}">
                  <a16:creationId xmlns:a16="http://schemas.microsoft.com/office/drawing/2014/main" id="{A153358F-84EE-19AE-D3D7-787439D1D064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 r="39529"/>
            <a:stretch/>
          </p:blipFill>
          <p:spPr>
            <a:xfrm>
              <a:off x="5048200" y="2969343"/>
              <a:ext cx="2590351" cy="3660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96962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194">
          <a:extLst>
            <a:ext uri="{FF2B5EF4-FFF2-40B4-BE49-F238E27FC236}">
              <a16:creationId xmlns:a16="http://schemas.microsoft.com/office/drawing/2014/main" id="{73EA37F2-D218-AE32-D9FD-007AB97E6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B06AF2E-1F45-3572-55CC-2BB282EBD6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335768" y="1644006"/>
            <a:ext cx="2664000" cy="2147278"/>
          </a:xfrm>
          <a:prstGeom prst="rect">
            <a:avLst/>
          </a:prstGeom>
        </p:spPr>
      </p:pic>
      <p:sp>
        <p:nvSpPr>
          <p:cNvPr id="3" name="Google Shape;1195;p72">
            <a:extLst>
              <a:ext uri="{FF2B5EF4-FFF2-40B4-BE49-F238E27FC236}">
                <a16:creationId xmlns:a16="http://schemas.microsoft.com/office/drawing/2014/main" id="{12B0DC8C-068A-3DF3-8C97-809420A4C851}"/>
              </a:ext>
            </a:extLst>
          </p:cNvPr>
          <p:cNvSpPr/>
          <p:nvPr/>
        </p:nvSpPr>
        <p:spPr>
          <a:xfrm>
            <a:off x="4427450" y="722875"/>
            <a:ext cx="3939300" cy="2950800"/>
          </a:xfrm>
          <a:prstGeom prst="roundRect">
            <a:avLst>
              <a:gd name="adj" fmla="val 16978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997" r="-8031"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8" name="Google Shape;1198;p72">
            <a:extLst>
              <a:ext uri="{FF2B5EF4-FFF2-40B4-BE49-F238E27FC236}">
                <a16:creationId xmlns:a16="http://schemas.microsoft.com/office/drawing/2014/main" id="{2CEFE3F9-9AF6-57A8-A069-6AEA6F8526E1}"/>
              </a:ext>
            </a:extLst>
          </p:cNvPr>
          <p:cNvSpPr/>
          <p:nvPr/>
        </p:nvSpPr>
        <p:spPr>
          <a:xfrm>
            <a:off x="267345" y="1668850"/>
            <a:ext cx="2065200" cy="435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9" name="Google Shape;1199;p72">
            <a:extLst>
              <a:ext uri="{FF2B5EF4-FFF2-40B4-BE49-F238E27FC236}">
                <a16:creationId xmlns:a16="http://schemas.microsoft.com/office/drawing/2014/main" id="{FF358141-3A14-BF2D-9569-748324DBFE76}"/>
              </a:ext>
            </a:extLst>
          </p:cNvPr>
          <p:cNvSpPr txBox="1"/>
          <p:nvPr/>
        </p:nvSpPr>
        <p:spPr>
          <a:xfrm>
            <a:off x="499860" y="1772275"/>
            <a:ext cx="16098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Wahr  oder falsch?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00" name="Google Shape;1200;p72">
            <a:extLst>
              <a:ext uri="{FF2B5EF4-FFF2-40B4-BE49-F238E27FC236}">
                <a16:creationId xmlns:a16="http://schemas.microsoft.com/office/drawing/2014/main" id="{C141F50E-CF82-76A1-8AE2-D8730F4141E0}"/>
              </a:ext>
            </a:extLst>
          </p:cNvPr>
          <p:cNvSpPr/>
          <p:nvPr/>
        </p:nvSpPr>
        <p:spPr>
          <a:xfrm>
            <a:off x="592150" y="373950"/>
            <a:ext cx="14118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0B0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1" name="Google Shape;1201;p72">
            <a:extLst>
              <a:ext uri="{FF2B5EF4-FFF2-40B4-BE49-F238E27FC236}">
                <a16:creationId xmlns:a16="http://schemas.microsoft.com/office/drawing/2014/main" id="{FB64687A-DA6D-CEC1-7E7A-B196783486A8}"/>
              </a:ext>
            </a:extLst>
          </p:cNvPr>
          <p:cNvSpPr txBox="1"/>
          <p:nvPr/>
        </p:nvSpPr>
        <p:spPr>
          <a:xfrm>
            <a:off x="588101" y="465700"/>
            <a:ext cx="14118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SIFT anwenden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grpSp>
        <p:nvGrpSpPr>
          <p:cNvPr id="1202" name="Google Shape;1202;p72">
            <a:extLst>
              <a:ext uri="{FF2B5EF4-FFF2-40B4-BE49-F238E27FC236}">
                <a16:creationId xmlns:a16="http://schemas.microsoft.com/office/drawing/2014/main" id="{73DA3F26-EFCF-BD61-30E6-CCCB61A75A5B}"/>
              </a:ext>
            </a:extLst>
          </p:cNvPr>
          <p:cNvGrpSpPr/>
          <p:nvPr/>
        </p:nvGrpSpPr>
        <p:grpSpPr>
          <a:xfrm>
            <a:off x="6526800" y="3366000"/>
            <a:ext cx="2143800" cy="1379100"/>
            <a:chOff x="5473275" y="2617675"/>
            <a:chExt cx="2143800" cy="1379100"/>
          </a:xfrm>
        </p:grpSpPr>
        <p:sp>
          <p:nvSpPr>
            <p:cNvPr id="1203" name="Google Shape;1203;p72">
              <a:extLst>
                <a:ext uri="{FF2B5EF4-FFF2-40B4-BE49-F238E27FC236}">
                  <a16:creationId xmlns:a16="http://schemas.microsoft.com/office/drawing/2014/main" id="{F7A6962F-45DE-5DFF-E91A-25D8C86B203E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204" name="Google Shape;1204;p72">
              <a:extLst>
                <a:ext uri="{FF2B5EF4-FFF2-40B4-BE49-F238E27FC236}">
                  <a16:creationId xmlns:a16="http://schemas.microsoft.com/office/drawing/2014/main" id="{DEEA1C9A-DC9E-5AAF-3F01-DF32329F0927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Wahr</a:t>
              </a:r>
              <a:endParaRPr dirty="0">
                <a:solidFill>
                  <a:schemeClr val="lt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chemeClr val="lt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Falsch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205" name="Google Shape;1205;p72">
              <a:extLst>
                <a:ext uri="{FF2B5EF4-FFF2-40B4-BE49-F238E27FC236}">
                  <a16:creationId xmlns:a16="http://schemas.microsoft.com/office/drawing/2014/main" id="{E59B2A52-6A3B-8A42-1AFC-03B7D31A8CCB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72">
              <a:extLst>
                <a:ext uri="{FF2B5EF4-FFF2-40B4-BE49-F238E27FC236}">
                  <a16:creationId xmlns:a16="http://schemas.microsoft.com/office/drawing/2014/main" id="{A9CFFC99-0DE4-B1AF-AB50-EEF4C8582538}"/>
                </a:ext>
              </a:extLst>
            </p:cNvPr>
            <p:cNvSpPr/>
            <p:nvPr/>
          </p:nvSpPr>
          <p:spPr>
            <a:xfrm>
              <a:off x="5745489" y="3413966"/>
              <a:ext cx="307200" cy="3084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72">
              <a:extLst>
                <a:ext uri="{FF2B5EF4-FFF2-40B4-BE49-F238E27FC236}">
                  <a16:creationId xmlns:a16="http://schemas.microsoft.com/office/drawing/2014/main" id="{176BF728-D90D-FE71-CDC2-7DE081E66617}"/>
                </a:ext>
              </a:extLst>
            </p:cNvPr>
            <p:cNvSpPr txBox="1"/>
            <p:nvPr/>
          </p:nvSpPr>
          <p:spPr>
            <a:xfrm>
              <a:off x="5758200" y="2854875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208" name="Google Shape;1208;p72">
              <a:extLst>
                <a:ext uri="{FF2B5EF4-FFF2-40B4-BE49-F238E27FC236}">
                  <a16:creationId xmlns:a16="http://schemas.microsoft.com/office/drawing/2014/main" id="{7D96F7FF-E1FB-5F1B-9772-EB7D3F2E312F}"/>
                </a:ext>
              </a:extLst>
            </p:cNvPr>
            <p:cNvSpPr txBox="1"/>
            <p:nvPr/>
          </p:nvSpPr>
          <p:spPr>
            <a:xfrm>
              <a:off x="5546900" y="33680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grpSp>
        <p:nvGrpSpPr>
          <p:cNvPr id="1209" name="Google Shape;1209;p72">
            <a:extLst>
              <a:ext uri="{FF2B5EF4-FFF2-40B4-BE49-F238E27FC236}">
                <a16:creationId xmlns:a16="http://schemas.microsoft.com/office/drawing/2014/main" id="{70DADB09-9A92-D9F7-445A-B57DE0744AC4}"/>
              </a:ext>
            </a:extLst>
          </p:cNvPr>
          <p:cNvGrpSpPr/>
          <p:nvPr/>
        </p:nvGrpSpPr>
        <p:grpSpPr>
          <a:xfrm>
            <a:off x="6526700" y="3366000"/>
            <a:ext cx="2143800" cy="1379100"/>
            <a:chOff x="5473275" y="2617675"/>
            <a:chExt cx="2143800" cy="1379100"/>
          </a:xfrm>
        </p:grpSpPr>
        <p:sp>
          <p:nvSpPr>
            <p:cNvPr id="1210" name="Google Shape;1210;p72">
              <a:extLst>
                <a:ext uri="{FF2B5EF4-FFF2-40B4-BE49-F238E27FC236}">
                  <a16:creationId xmlns:a16="http://schemas.microsoft.com/office/drawing/2014/main" id="{11A5980F-82DA-5BC9-3D80-0FBB40EA0CE1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1211" name="Google Shape;1211;p72">
              <a:extLst>
                <a:ext uri="{FF2B5EF4-FFF2-40B4-BE49-F238E27FC236}">
                  <a16:creationId xmlns:a16="http://schemas.microsoft.com/office/drawing/2014/main" id="{B29BFDDA-4A83-BC9E-9DA2-093BF6DF1766}"/>
                </a:ext>
              </a:extLst>
            </p:cNvPr>
            <p:cNvSpPr/>
            <p:nvPr/>
          </p:nvSpPr>
          <p:spPr>
            <a:xfrm>
              <a:off x="5692675" y="3408150"/>
              <a:ext cx="414900" cy="414900"/>
            </a:xfrm>
            <a:prstGeom prst="ellipse">
              <a:avLst/>
            </a:pr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12" name="Google Shape;1212;p72">
              <a:extLst>
                <a:ext uri="{FF2B5EF4-FFF2-40B4-BE49-F238E27FC236}">
                  <a16:creationId xmlns:a16="http://schemas.microsoft.com/office/drawing/2014/main" id="{B28F0C20-DDBC-3689-2737-25AB9CB1FB2C}"/>
                </a:ext>
              </a:extLst>
            </p:cNvPr>
            <p:cNvSpPr/>
            <p:nvPr/>
          </p:nvSpPr>
          <p:spPr>
            <a:xfrm>
              <a:off x="5473275" y="2617675"/>
              <a:ext cx="2143800" cy="1379100"/>
            </a:xfrm>
            <a:prstGeom prst="flowChartAlternateProcess">
              <a:avLst/>
            </a:prstGeom>
            <a:solidFill>
              <a:srgbClr val="FFFFFF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72">
              <a:extLst>
                <a:ext uri="{FF2B5EF4-FFF2-40B4-BE49-F238E27FC236}">
                  <a16:creationId xmlns:a16="http://schemas.microsoft.com/office/drawing/2014/main" id="{20D63DFD-2E1A-6A45-23AE-78D8DCFFEDDA}"/>
                </a:ext>
              </a:extLst>
            </p:cNvPr>
            <p:cNvSpPr/>
            <p:nvPr/>
          </p:nvSpPr>
          <p:spPr>
            <a:xfrm>
              <a:off x="5745489" y="29007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72">
              <a:extLst>
                <a:ext uri="{FF2B5EF4-FFF2-40B4-BE49-F238E27FC236}">
                  <a16:creationId xmlns:a16="http://schemas.microsoft.com/office/drawing/2014/main" id="{A4C2225B-F048-C189-0AC6-1A62A7248FD7}"/>
                </a:ext>
              </a:extLst>
            </p:cNvPr>
            <p:cNvSpPr txBox="1"/>
            <p:nvPr/>
          </p:nvSpPr>
          <p:spPr>
            <a:xfrm>
              <a:off x="6065075" y="28275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Wahr</a:t>
              </a:r>
              <a:endParaRPr dirty="0">
                <a:solidFill>
                  <a:srgbClr val="D5D5D5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Falsch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215" name="Google Shape;1215;p72">
              <a:extLst>
                <a:ext uri="{FF2B5EF4-FFF2-40B4-BE49-F238E27FC236}">
                  <a16:creationId xmlns:a16="http://schemas.microsoft.com/office/drawing/2014/main" id="{7FA7B161-235E-B13B-7259-DC20A99FFFA3}"/>
                </a:ext>
              </a:extLst>
            </p:cNvPr>
            <p:cNvSpPr/>
            <p:nvPr/>
          </p:nvSpPr>
          <p:spPr>
            <a:xfrm>
              <a:off x="5692675" y="3363516"/>
              <a:ext cx="414900" cy="414900"/>
            </a:xfrm>
            <a:prstGeom prst="ellipse">
              <a:avLst/>
            </a:prstGeom>
            <a:solidFill>
              <a:srgbClr val="0136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1216" name="Google Shape;1216;p72">
              <a:extLst>
                <a:ext uri="{FF2B5EF4-FFF2-40B4-BE49-F238E27FC236}">
                  <a16:creationId xmlns:a16="http://schemas.microsoft.com/office/drawing/2014/main" id="{FAF8D62B-FFE5-3B78-5E40-67DCFEEAB176}"/>
                </a:ext>
              </a:extLst>
            </p:cNvPr>
            <p:cNvSpPr/>
            <p:nvPr/>
          </p:nvSpPr>
          <p:spPr>
            <a:xfrm>
              <a:off x="5741772" y="2896594"/>
              <a:ext cx="307200" cy="308400"/>
            </a:xfrm>
            <a:prstGeom prst="ellipse">
              <a:avLst/>
            </a:prstGeom>
            <a:solidFill>
              <a:srgbClr val="D5D5D5"/>
            </a:solidFill>
            <a:ln w="19050" cap="flat" cmpd="sng">
              <a:solidFill>
                <a:srgbClr val="D5D5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72">
              <a:extLst>
                <a:ext uri="{FF2B5EF4-FFF2-40B4-BE49-F238E27FC236}">
                  <a16:creationId xmlns:a16="http://schemas.microsoft.com/office/drawing/2014/main" id="{0CE238D5-8AD2-06E3-2461-82977EC9537A}"/>
                </a:ext>
              </a:extLst>
            </p:cNvPr>
            <p:cNvSpPr txBox="1"/>
            <p:nvPr/>
          </p:nvSpPr>
          <p:spPr>
            <a:xfrm>
              <a:off x="5745500" y="2850709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2" name="Google Shape;1225;p73">
            <a:extLst>
              <a:ext uri="{FF2B5EF4-FFF2-40B4-BE49-F238E27FC236}">
                <a16:creationId xmlns:a16="http://schemas.microsoft.com/office/drawing/2014/main" id="{577D0085-5830-B48B-A6CF-D1D69FFCCD0C}"/>
              </a:ext>
            </a:extLst>
          </p:cNvPr>
          <p:cNvSpPr txBox="1"/>
          <p:nvPr/>
        </p:nvSpPr>
        <p:spPr>
          <a:xfrm>
            <a:off x="4596696" y="3783787"/>
            <a:ext cx="1055687" cy="261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/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</a:t>
            </a:r>
            <a:r>
              <a:rPr lang="de-DE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Rolf </a:t>
            </a:r>
            <a:r>
              <a:rPr lang="de-DE" sz="500" dirty="0" err="1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Vennenbernd</a:t>
            </a:r>
            <a:r>
              <a:rPr lang="de-DE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 (dpa)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53329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65085A49-D59B-98B2-9197-E4A205D5B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9357" y="1108091"/>
            <a:ext cx="2272642" cy="88004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250BAB9-CDD1-F22F-EEC8-E191EDDBBB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4580" y="2122572"/>
            <a:ext cx="1381227" cy="2844446"/>
          </a:xfrm>
          <a:prstGeom prst="rect">
            <a:avLst/>
          </a:prstGeom>
        </p:spPr>
      </p:pic>
      <p:sp>
        <p:nvSpPr>
          <p:cNvPr id="1222" name="Google Shape;1222;p73"/>
          <p:cNvSpPr txBox="1"/>
          <p:nvPr/>
        </p:nvSpPr>
        <p:spPr>
          <a:xfrm>
            <a:off x="476885" y="-281813"/>
            <a:ext cx="1313700" cy="272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500"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rPr>
              <a:t>4</a:t>
            </a:r>
            <a:endParaRPr sz="16500" dirty="0">
              <a:solidFill>
                <a:srgbClr val="013668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23" name="Google Shape;1223;p73"/>
          <p:cNvSpPr txBox="1"/>
          <p:nvPr/>
        </p:nvSpPr>
        <p:spPr>
          <a:xfrm>
            <a:off x="4698111" y="1495575"/>
            <a:ext cx="34500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Grundregeln für KI-Recherchen</a:t>
            </a:r>
            <a:endParaRPr sz="17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26" name="Google Shape;1226;p73"/>
          <p:cNvSpPr/>
          <p:nvPr/>
        </p:nvSpPr>
        <p:spPr>
          <a:xfrm>
            <a:off x="571175" y="2288575"/>
            <a:ext cx="4575600" cy="2334600"/>
          </a:xfrm>
          <a:prstGeom prst="roundRect">
            <a:avLst>
              <a:gd name="adj" fmla="val 17694"/>
            </a:avLst>
          </a:prstGeom>
          <a:solidFill>
            <a:srgbClr val="FAFAFA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1227" name="Google Shape;1227;p73"/>
          <p:cNvPicPr preferRelativeResize="0"/>
          <p:nvPr/>
        </p:nvPicPr>
        <p:blipFill rotWithShape="1">
          <a:blip r:embed="rId5">
            <a:alphaModFix/>
          </a:blip>
          <a:srcRect l="5305" t="10540" r="798" b="12801"/>
          <a:stretch/>
        </p:blipFill>
        <p:spPr>
          <a:xfrm>
            <a:off x="571175" y="2288575"/>
            <a:ext cx="4575600" cy="2334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28" name="Google Shape;1228;p73"/>
          <p:cNvPicPr preferRelativeResize="0"/>
          <p:nvPr/>
        </p:nvPicPr>
        <p:blipFill rotWithShape="1">
          <a:blip r:embed="rId6">
            <a:alphaModFix/>
          </a:blip>
          <a:srcRect t="21671" b="1452"/>
          <a:stretch/>
        </p:blipFill>
        <p:spPr>
          <a:xfrm>
            <a:off x="572000" y="2283900"/>
            <a:ext cx="4567800" cy="23439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30" name="Google Shape;1230;p73"/>
          <p:cNvSpPr/>
          <p:nvPr/>
        </p:nvSpPr>
        <p:spPr>
          <a:xfrm>
            <a:off x="1064655" y="886950"/>
            <a:ext cx="2273400" cy="434700"/>
          </a:xfrm>
          <a:prstGeom prst="roundRect">
            <a:avLst>
              <a:gd name="adj" fmla="val 50000"/>
            </a:avLst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4"/>
              </a:solidFill>
            </a:endParaRPr>
          </a:p>
        </p:txBody>
      </p:sp>
      <p:sp>
        <p:nvSpPr>
          <p:cNvPr id="1231" name="Google Shape;1231;p73"/>
          <p:cNvSpPr txBox="1"/>
          <p:nvPr/>
        </p:nvSpPr>
        <p:spPr>
          <a:xfrm>
            <a:off x="1286625" y="1016544"/>
            <a:ext cx="18426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Zum Abschluss</a:t>
            </a:r>
            <a:endParaRPr sz="12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2" name="Google Shape;849;p51">
            <a:extLst>
              <a:ext uri="{FF2B5EF4-FFF2-40B4-BE49-F238E27FC236}">
                <a16:creationId xmlns:a16="http://schemas.microsoft.com/office/drawing/2014/main" id="{9B9D34F7-0A78-397C-7FFA-62236E70A50D}"/>
              </a:ext>
            </a:extLst>
          </p:cNvPr>
          <p:cNvSpPr txBox="1"/>
          <p:nvPr/>
        </p:nvSpPr>
        <p:spPr>
          <a:xfrm>
            <a:off x="583058" y="4708750"/>
            <a:ext cx="46671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 dirty="0">
                <a:solidFill>
                  <a:srgbClr val="ADADAD"/>
                </a:solidFill>
                <a:latin typeface="Google Sans"/>
                <a:ea typeface="Google Sans"/>
                <a:cs typeface="Google Sans"/>
                <a:sym typeface="Google Sans"/>
              </a:rPr>
              <a:t>Bild: New York Public Library, New York City, Foto von Patrick Robert Doyle auf Unsplash.</a:t>
            </a: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>
              <a:solidFill>
                <a:srgbClr val="ADADAD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65"/>
          <p:cNvSpPr/>
          <p:nvPr/>
        </p:nvSpPr>
        <p:spPr>
          <a:xfrm>
            <a:off x="6315173" y="2233775"/>
            <a:ext cx="2258100" cy="1809600"/>
          </a:xfrm>
          <a:prstGeom prst="roundRect">
            <a:avLst>
              <a:gd name="adj" fmla="val 19135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3" name="Google Shape;1023;p65"/>
          <p:cNvSpPr txBox="1"/>
          <p:nvPr/>
        </p:nvSpPr>
        <p:spPr>
          <a:xfrm>
            <a:off x="6315075" y="2235970"/>
            <a:ext cx="2484600" cy="18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1725" tIns="759025" rIns="261725" bIns="261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Suche weiter, wenn du dir noch nicht sicher bist.</a:t>
            </a:r>
            <a:endParaRPr sz="1700">
              <a:solidFill>
                <a:srgbClr val="5F63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pic>
        <p:nvPicPr>
          <p:cNvPr id="1024" name="Google Shape;1024;p65" title="IMG_4628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3100" y="2475770"/>
            <a:ext cx="1598251" cy="403755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Google Shape;1025;p65"/>
          <p:cNvSpPr/>
          <p:nvPr/>
        </p:nvSpPr>
        <p:spPr>
          <a:xfrm>
            <a:off x="3552827" y="2233775"/>
            <a:ext cx="2258100" cy="1809600"/>
          </a:xfrm>
          <a:prstGeom prst="roundRect">
            <a:avLst>
              <a:gd name="adj" fmla="val 19135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6" name="Google Shape;1026;p65"/>
          <p:cNvSpPr/>
          <p:nvPr/>
        </p:nvSpPr>
        <p:spPr>
          <a:xfrm>
            <a:off x="714375" y="2233775"/>
            <a:ext cx="2258100" cy="1809600"/>
          </a:xfrm>
          <a:prstGeom prst="roundRect">
            <a:avLst>
              <a:gd name="adj" fmla="val 19135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1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7" name="Google Shape;1027;p65"/>
          <p:cNvSpPr txBox="1"/>
          <p:nvPr/>
        </p:nvSpPr>
        <p:spPr>
          <a:xfrm>
            <a:off x="714375" y="2229573"/>
            <a:ext cx="2258100" cy="18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1725" tIns="759025" rIns="261725" bIns="261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KI-Antworten können fehlerhaft sein.</a:t>
            </a:r>
            <a:endParaRPr sz="1700">
              <a:solidFill>
                <a:srgbClr val="5F6368"/>
              </a:solidFill>
              <a:latin typeface="Google Sans Text Medium"/>
              <a:ea typeface="Google Sans Text Medium"/>
              <a:cs typeface="Google Sans Text Medium"/>
              <a:sym typeface="Google Sans Text Medium"/>
            </a:endParaRPr>
          </a:p>
        </p:txBody>
      </p:sp>
      <p:sp>
        <p:nvSpPr>
          <p:cNvPr id="1028" name="Google Shape;1028;p65"/>
          <p:cNvSpPr txBox="1"/>
          <p:nvPr/>
        </p:nvSpPr>
        <p:spPr>
          <a:xfrm>
            <a:off x="3552825" y="2229573"/>
            <a:ext cx="2258100" cy="18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61725" tIns="759025" rIns="261725" bIns="261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D1C1D"/>
                </a:solidFill>
                <a:latin typeface="Google Sans"/>
                <a:ea typeface="Google Sans"/>
                <a:cs typeface="Google Sans"/>
                <a:sym typeface="Google Sans"/>
              </a:rPr>
              <a:t>Prüfe immer die Links und Quellen.</a:t>
            </a:r>
            <a:endParaRPr sz="1700">
              <a:solidFill>
                <a:srgbClr val="5F63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29" name="Google Shape;1029;p65"/>
          <p:cNvSpPr/>
          <p:nvPr/>
        </p:nvSpPr>
        <p:spPr>
          <a:xfrm>
            <a:off x="977575" y="2527427"/>
            <a:ext cx="320187" cy="320187"/>
          </a:xfrm>
          <a:custGeom>
            <a:avLst/>
            <a:gdLst/>
            <a:ahLst/>
            <a:cxnLst/>
            <a:rect l="l" t="t" r="r" b="b"/>
            <a:pathLst>
              <a:path w="715502" h="715502" extrusionOk="0">
                <a:moveTo>
                  <a:pt x="357751" y="535902"/>
                </a:moveTo>
                <a:cubicBezTo>
                  <a:pt x="366369" y="535902"/>
                  <a:pt x="373593" y="532987"/>
                  <a:pt x="379424" y="527156"/>
                </a:cubicBezTo>
                <a:cubicBezTo>
                  <a:pt x="385254" y="521326"/>
                  <a:pt x="388170" y="514101"/>
                  <a:pt x="388170" y="505484"/>
                </a:cubicBezTo>
                <a:cubicBezTo>
                  <a:pt x="388170" y="496867"/>
                  <a:pt x="385254" y="489642"/>
                  <a:pt x="379424" y="483812"/>
                </a:cubicBezTo>
                <a:cubicBezTo>
                  <a:pt x="373593" y="477987"/>
                  <a:pt x="366369" y="475075"/>
                  <a:pt x="357751" y="475075"/>
                </a:cubicBezTo>
                <a:cubicBezTo>
                  <a:pt x="349134" y="475075"/>
                  <a:pt x="341910" y="477987"/>
                  <a:pt x="336079" y="483812"/>
                </a:cubicBezTo>
                <a:cubicBezTo>
                  <a:pt x="330249" y="489642"/>
                  <a:pt x="327333" y="496867"/>
                  <a:pt x="327333" y="505484"/>
                </a:cubicBezTo>
                <a:cubicBezTo>
                  <a:pt x="327333" y="514101"/>
                  <a:pt x="330249" y="521326"/>
                  <a:pt x="336079" y="527156"/>
                </a:cubicBezTo>
                <a:cubicBezTo>
                  <a:pt x="341910" y="532987"/>
                  <a:pt x="349134" y="535902"/>
                  <a:pt x="357751" y="535902"/>
                </a:cubicBezTo>
                <a:close/>
                <a:moveTo>
                  <a:pt x="329508" y="398309"/>
                </a:moveTo>
                <a:lnTo>
                  <a:pt x="385995" y="398309"/>
                </a:lnTo>
                <a:lnTo>
                  <a:pt x="385995" y="172361"/>
                </a:lnTo>
                <a:lnTo>
                  <a:pt x="329508" y="172361"/>
                </a:lnTo>
                <a:lnTo>
                  <a:pt x="329508" y="398309"/>
                </a:lnTo>
                <a:close/>
                <a:moveTo>
                  <a:pt x="357817" y="715503"/>
                </a:moveTo>
                <a:cubicBezTo>
                  <a:pt x="308335" y="715503"/>
                  <a:pt x="261824" y="706114"/>
                  <a:pt x="218285" y="687335"/>
                </a:cubicBezTo>
                <a:cubicBezTo>
                  <a:pt x="174746" y="668555"/>
                  <a:pt x="136875" y="643070"/>
                  <a:pt x="104671" y="610879"/>
                </a:cubicBezTo>
                <a:cubicBezTo>
                  <a:pt x="72466" y="578688"/>
                  <a:pt x="46969" y="540833"/>
                  <a:pt x="28178" y="497312"/>
                </a:cubicBezTo>
                <a:cubicBezTo>
                  <a:pt x="9393" y="453792"/>
                  <a:pt x="0" y="407293"/>
                  <a:pt x="0" y="357817"/>
                </a:cubicBezTo>
                <a:cubicBezTo>
                  <a:pt x="0" y="308335"/>
                  <a:pt x="9389" y="261824"/>
                  <a:pt x="28168" y="218285"/>
                </a:cubicBezTo>
                <a:cubicBezTo>
                  <a:pt x="46947" y="174746"/>
                  <a:pt x="72432" y="136875"/>
                  <a:pt x="104623" y="104671"/>
                </a:cubicBezTo>
                <a:cubicBezTo>
                  <a:pt x="136814" y="72466"/>
                  <a:pt x="174670" y="46969"/>
                  <a:pt x="218191" y="28178"/>
                </a:cubicBezTo>
                <a:cubicBezTo>
                  <a:pt x="261711" y="9393"/>
                  <a:pt x="308209" y="0"/>
                  <a:pt x="357686" y="0"/>
                </a:cubicBezTo>
                <a:cubicBezTo>
                  <a:pt x="407168" y="0"/>
                  <a:pt x="453679" y="9389"/>
                  <a:pt x="497218" y="28168"/>
                </a:cubicBezTo>
                <a:cubicBezTo>
                  <a:pt x="540757" y="46947"/>
                  <a:pt x="578628" y="72432"/>
                  <a:pt x="610832" y="104623"/>
                </a:cubicBezTo>
                <a:cubicBezTo>
                  <a:pt x="643036" y="136814"/>
                  <a:pt x="668534" y="174670"/>
                  <a:pt x="687325" y="218191"/>
                </a:cubicBezTo>
                <a:cubicBezTo>
                  <a:pt x="706110" y="261711"/>
                  <a:pt x="715503" y="308209"/>
                  <a:pt x="715503" y="357686"/>
                </a:cubicBezTo>
                <a:cubicBezTo>
                  <a:pt x="715503" y="407168"/>
                  <a:pt x="706114" y="453679"/>
                  <a:pt x="687335" y="497218"/>
                </a:cubicBezTo>
                <a:cubicBezTo>
                  <a:pt x="668555" y="540757"/>
                  <a:pt x="643070" y="578628"/>
                  <a:pt x="610879" y="610832"/>
                </a:cubicBezTo>
                <a:cubicBezTo>
                  <a:pt x="578688" y="643037"/>
                  <a:pt x="540833" y="668534"/>
                  <a:pt x="497312" y="687325"/>
                </a:cubicBezTo>
                <a:cubicBezTo>
                  <a:pt x="453792" y="706110"/>
                  <a:pt x="407293" y="715503"/>
                  <a:pt x="357817" y="715503"/>
                </a:cubicBezTo>
                <a:close/>
                <a:moveTo>
                  <a:pt x="357751" y="659016"/>
                </a:moveTo>
                <a:cubicBezTo>
                  <a:pt x="441854" y="659016"/>
                  <a:pt x="513091" y="629831"/>
                  <a:pt x="571461" y="571461"/>
                </a:cubicBezTo>
                <a:cubicBezTo>
                  <a:pt x="629831" y="513091"/>
                  <a:pt x="659016" y="441854"/>
                  <a:pt x="659016" y="357751"/>
                </a:cubicBezTo>
                <a:cubicBezTo>
                  <a:pt x="659016" y="273649"/>
                  <a:pt x="629831" y="202412"/>
                  <a:pt x="571461" y="144042"/>
                </a:cubicBezTo>
                <a:cubicBezTo>
                  <a:pt x="513091" y="85672"/>
                  <a:pt x="441854" y="56487"/>
                  <a:pt x="357751" y="56487"/>
                </a:cubicBezTo>
                <a:cubicBezTo>
                  <a:pt x="273649" y="56487"/>
                  <a:pt x="202412" y="85672"/>
                  <a:pt x="144042" y="144042"/>
                </a:cubicBezTo>
                <a:cubicBezTo>
                  <a:pt x="85672" y="202412"/>
                  <a:pt x="56487" y="273649"/>
                  <a:pt x="56487" y="357751"/>
                </a:cubicBezTo>
                <a:cubicBezTo>
                  <a:pt x="56487" y="441854"/>
                  <a:pt x="85672" y="513091"/>
                  <a:pt x="144042" y="571461"/>
                </a:cubicBezTo>
                <a:cubicBezTo>
                  <a:pt x="202412" y="629831"/>
                  <a:pt x="273649" y="659016"/>
                  <a:pt x="357751" y="6590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030" name="Google Shape;1030;p65"/>
          <p:cNvGrpSpPr/>
          <p:nvPr/>
        </p:nvGrpSpPr>
        <p:grpSpPr>
          <a:xfrm>
            <a:off x="3825210" y="2533325"/>
            <a:ext cx="446700" cy="308400"/>
            <a:chOff x="3819533" y="2468850"/>
            <a:chExt cx="446700" cy="308400"/>
          </a:xfrm>
        </p:grpSpPr>
        <p:sp>
          <p:nvSpPr>
            <p:cNvPr id="1031" name="Google Shape;1031;p65"/>
            <p:cNvSpPr/>
            <p:nvPr/>
          </p:nvSpPr>
          <p:spPr>
            <a:xfrm>
              <a:off x="3819533" y="2468850"/>
              <a:ext cx="446700" cy="308400"/>
            </a:xfrm>
            <a:prstGeom prst="roundRect">
              <a:avLst>
                <a:gd name="adj" fmla="val 50000"/>
              </a:avLst>
            </a:prstGeom>
            <a:solidFill>
              <a:srgbClr val="E8F0FE"/>
            </a:solidFill>
            <a:ln>
              <a:noFill/>
            </a:ln>
          </p:spPr>
          <p:txBody>
            <a:bodyPr spcFirstLastPara="1" wrap="square" lIns="71175" tIns="71175" rIns="71175" bIns="711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90"/>
            </a:p>
          </p:txBody>
        </p:sp>
        <p:sp>
          <p:nvSpPr>
            <p:cNvPr id="1032" name="Google Shape;1032;p65"/>
            <p:cNvSpPr/>
            <p:nvPr/>
          </p:nvSpPr>
          <p:spPr>
            <a:xfrm rot="-2700000">
              <a:off x="3950515" y="2575650"/>
              <a:ext cx="187815" cy="93908"/>
            </a:xfrm>
            <a:custGeom>
              <a:avLst/>
              <a:gdLst/>
              <a:ahLst/>
              <a:cxnLst/>
              <a:rect l="l" t="t" r="r" b="b"/>
              <a:pathLst>
                <a:path w="1609765" h="804882" extrusionOk="0">
                  <a:moveTo>
                    <a:pt x="724395" y="804883"/>
                  </a:moveTo>
                  <a:lnTo>
                    <a:pt x="402441" y="804883"/>
                  </a:lnTo>
                  <a:cubicBezTo>
                    <a:pt x="291100" y="804883"/>
                    <a:pt x="196190" y="765645"/>
                    <a:pt x="117714" y="687169"/>
                  </a:cubicBezTo>
                  <a:cubicBezTo>
                    <a:pt x="39238" y="608693"/>
                    <a:pt x="0" y="513783"/>
                    <a:pt x="0" y="402441"/>
                  </a:cubicBezTo>
                  <a:cubicBezTo>
                    <a:pt x="0" y="291100"/>
                    <a:pt x="39238" y="196190"/>
                    <a:pt x="117714" y="117714"/>
                  </a:cubicBezTo>
                  <a:cubicBezTo>
                    <a:pt x="196190" y="39238"/>
                    <a:pt x="291100" y="0"/>
                    <a:pt x="402441" y="0"/>
                  </a:cubicBezTo>
                  <a:lnTo>
                    <a:pt x="724395" y="0"/>
                  </a:lnTo>
                  <a:lnTo>
                    <a:pt x="724395" y="160977"/>
                  </a:lnTo>
                  <a:lnTo>
                    <a:pt x="402441" y="160977"/>
                  </a:lnTo>
                  <a:cubicBezTo>
                    <a:pt x="335369" y="160977"/>
                    <a:pt x="278355" y="184453"/>
                    <a:pt x="231404" y="231404"/>
                  </a:cubicBezTo>
                  <a:cubicBezTo>
                    <a:pt x="184453" y="278355"/>
                    <a:pt x="160977" y="335369"/>
                    <a:pt x="160977" y="402441"/>
                  </a:cubicBezTo>
                  <a:cubicBezTo>
                    <a:pt x="160977" y="469514"/>
                    <a:pt x="184453" y="526528"/>
                    <a:pt x="231404" y="573479"/>
                  </a:cubicBezTo>
                  <a:cubicBezTo>
                    <a:pt x="278355" y="620430"/>
                    <a:pt x="335369" y="643906"/>
                    <a:pt x="402441" y="643906"/>
                  </a:cubicBezTo>
                  <a:lnTo>
                    <a:pt x="724395" y="643906"/>
                  </a:lnTo>
                  <a:lnTo>
                    <a:pt x="724395" y="804883"/>
                  </a:lnTo>
                  <a:close/>
                  <a:moveTo>
                    <a:pt x="482930" y="482930"/>
                  </a:moveTo>
                  <a:lnTo>
                    <a:pt x="482930" y="321953"/>
                  </a:lnTo>
                  <a:lnTo>
                    <a:pt x="1126836" y="321953"/>
                  </a:lnTo>
                  <a:lnTo>
                    <a:pt x="1126836" y="482930"/>
                  </a:lnTo>
                  <a:lnTo>
                    <a:pt x="482930" y="482930"/>
                  </a:lnTo>
                  <a:close/>
                  <a:moveTo>
                    <a:pt x="885371" y="804883"/>
                  </a:moveTo>
                  <a:lnTo>
                    <a:pt x="885371" y="643906"/>
                  </a:lnTo>
                  <a:lnTo>
                    <a:pt x="1207324" y="643906"/>
                  </a:lnTo>
                  <a:cubicBezTo>
                    <a:pt x="1274397" y="643906"/>
                    <a:pt x="1331411" y="620430"/>
                    <a:pt x="1378362" y="573479"/>
                  </a:cubicBezTo>
                  <a:cubicBezTo>
                    <a:pt x="1425313" y="526528"/>
                    <a:pt x="1448789" y="469514"/>
                    <a:pt x="1448789" y="402441"/>
                  </a:cubicBezTo>
                  <a:cubicBezTo>
                    <a:pt x="1448789" y="335369"/>
                    <a:pt x="1425313" y="278355"/>
                    <a:pt x="1378362" y="231404"/>
                  </a:cubicBezTo>
                  <a:cubicBezTo>
                    <a:pt x="1331411" y="184453"/>
                    <a:pt x="1274397" y="160977"/>
                    <a:pt x="1207324" y="160977"/>
                  </a:cubicBezTo>
                  <a:lnTo>
                    <a:pt x="885371" y="160977"/>
                  </a:lnTo>
                  <a:lnTo>
                    <a:pt x="885371" y="0"/>
                  </a:lnTo>
                  <a:lnTo>
                    <a:pt x="1207324" y="0"/>
                  </a:lnTo>
                  <a:cubicBezTo>
                    <a:pt x="1318666" y="0"/>
                    <a:pt x="1413576" y="39238"/>
                    <a:pt x="1492052" y="117714"/>
                  </a:cubicBezTo>
                  <a:cubicBezTo>
                    <a:pt x="1570528" y="196190"/>
                    <a:pt x="1609766" y="291100"/>
                    <a:pt x="1609766" y="402441"/>
                  </a:cubicBezTo>
                  <a:cubicBezTo>
                    <a:pt x="1609766" y="513783"/>
                    <a:pt x="1570528" y="608693"/>
                    <a:pt x="1492052" y="687169"/>
                  </a:cubicBezTo>
                  <a:cubicBezTo>
                    <a:pt x="1413576" y="765645"/>
                    <a:pt x="1318666" y="804883"/>
                    <a:pt x="1207324" y="804883"/>
                  </a:cubicBezTo>
                  <a:lnTo>
                    <a:pt x="885371" y="804883"/>
                  </a:lnTo>
                  <a:close/>
                </a:path>
              </a:pathLst>
            </a:custGeom>
            <a:solidFill>
              <a:srgbClr val="001D35"/>
            </a:solidFill>
            <a:ln>
              <a:noFill/>
            </a:ln>
          </p:spPr>
          <p:txBody>
            <a:bodyPr spcFirstLastPara="1" wrap="square" lIns="114175" tIns="57075" rIns="114175" bIns="57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47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35" name="Google Shape;1035;p65"/>
          <p:cNvSpPr/>
          <p:nvPr/>
        </p:nvSpPr>
        <p:spPr>
          <a:xfrm>
            <a:off x="2426010" y="1991025"/>
            <a:ext cx="630300" cy="630300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875" tIns="106875" rIns="106875" bIns="106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1" dirty="0">
                <a:solidFill>
                  <a:srgbClr val="013668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1</a:t>
            </a:r>
            <a:endParaRPr sz="2221" dirty="0">
              <a:solidFill>
                <a:srgbClr val="0136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36" name="Google Shape;1036;p65"/>
          <p:cNvSpPr/>
          <p:nvPr/>
        </p:nvSpPr>
        <p:spPr>
          <a:xfrm>
            <a:off x="5369538" y="1991025"/>
            <a:ext cx="630300" cy="630300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875" tIns="106875" rIns="106875" bIns="106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1" dirty="0">
                <a:solidFill>
                  <a:srgbClr val="013668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2</a:t>
            </a:r>
            <a:endParaRPr sz="2221" dirty="0">
              <a:solidFill>
                <a:srgbClr val="0136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37" name="Google Shape;1037;p65"/>
          <p:cNvSpPr/>
          <p:nvPr/>
        </p:nvSpPr>
        <p:spPr>
          <a:xfrm>
            <a:off x="8083258" y="1991025"/>
            <a:ext cx="630300" cy="630300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06875" tIns="106875" rIns="106875" bIns="106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21" dirty="0">
                <a:solidFill>
                  <a:srgbClr val="013668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3</a:t>
            </a:r>
            <a:endParaRPr sz="2221" dirty="0">
              <a:solidFill>
                <a:srgbClr val="013668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038" name="Google Shape;1038;p65"/>
          <p:cNvSpPr txBox="1"/>
          <p:nvPr/>
        </p:nvSpPr>
        <p:spPr>
          <a:xfrm>
            <a:off x="566773" y="1362075"/>
            <a:ext cx="9144000" cy="47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latin typeface="Google Sans"/>
                <a:ea typeface="Google Sans"/>
                <a:cs typeface="Google Sans"/>
                <a:sym typeface="Google Sans"/>
              </a:rPr>
              <a:t>Kurz gesagt: kritisch denken, souverän recherchieren</a:t>
            </a:r>
            <a:endParaRPr sz="2800"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2" name="Google Shape;1238;p74">
            <a:extLst>
              <a:ext uri="{FF2B5EF4-FFF2-40B4-BE49-F238E27FC236}">
                <a16:creationId xmlns:a16="http://schemas.microsoft.com/office/drawing/2014/main" id="{12BB2460-6831-D1D2-9050-7D91D9A3986C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1239;p74">
            <a:extLst>
              <a:ext uri="{FF2B5EF4-FFF2-40B4-BE49-F238E27FC236}">
                <a16:creationId xmlns:a16="http://schemas.microsoft.com/office/drawing/2014/main" id="{1295CE7E-319C-AC5E-B783-4E18E6144EB7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Zum Abschluss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9BD2A11-FED3-B924-4A53-6FB28A9DF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1172" y="655970"/>
            <a:ext cx="1788390" cy="1173184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4D850B27-47D6-87AB-2B66-1561D1F842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7265" b="3698"/>
          <a:stretch>
            <a:fillRect/>
          </a:stretch>
        </p:blipFill>
        <p:spPr>
          <a:xfrm>
            <a:off x="5663385" y="2293494"/>
            <a:ext cx="1477875" cy="1188000"/>
          </a:xfrm>
          <a:prstGeom prst="rect">
            <a:avLst/>
          </a:prstGeom>
        </p:spPr>
      </p:pic>
      <p:sp>
        <p:nvSpPr>
          <p:cNvPr id="1238" name="Google Shape;1238;p74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01366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9" name="Google Shape;1239;p74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Zum Abschluss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1240" name="Google Shape;1240;p74"/>
          <p:cNvSpPr/>
          <p:nvPr/>
        </p:nvSpPr>
        <p:spPr>
          <a:xfrm>
            <a:off x="4242173" y="530688"/>
            <a:ext cx="4320300" cy="1973700"/>
          </a:xfrm>
          <a:prstGeom prst="flowChartAlternateProcess">
            <a:avLst/>
          </a:prstGeom>
          <a:solidFill>
            <a:srgbClr val="FFFFFF"/>
          </a:solidFill>
          <a:ln w="182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34925" tIns="34925" rIns="34925" bIns="3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40"/>
          </a:p>
        </p:txBody>
      </p:sp>
      <p:sp>
        <p:nvSpPr>
          <p:cNvPr id="1241" name="Google Shape;1241;p74"/>
          <p:cNvSpPr/>
          <p:nvPr/>
        </p:nvSpPr>
        <p:spPr>
          <a:xfrm>
            <a:off x="581525" y="1690525"/>
            <a:ext cx="3295800" cy="1781400"/>
          </a:xfrm>
          <a:prstGeom prst="flowChartAlternateProcess">
            <a:avLst/>
          </a:prstGeom>
          <a:solidFill>
            <a:srgbClr val="FFFFFF"/>
          </a:solidFill>
          <a:ln w="182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34925" tIns="34925" rIns="34925" bIns="3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2" name="Google Shape;1242;p74"/>
          <p:cNvSpPr txBox="1"/>
          <p:nvPr/>
        </p:nvSpPr>
        <p:spPr>
          <a:xfrm>
            <a:off x="806350" y="1908877"/>
            <a:ext cx="2785500" cy="5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575" tIns="49575" rIns="49575" bIns="49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76">
                <a:solidFill>
                  <a:srgbClr val="212121"/>
                </a:solidFill>
                <a:latin typeface="Google Sans"/>
                <a:ea typeface="Google Sans"/>
                <a:cs typeface="Google Sans"/>
                <a:sym typeface="Google Sans"/>
              </a:rPr>
              <a:t>Die KI-Suche kann der Startpunkt sein.</a:t>
            </a:r>
            <a:endParaRPr sz="1193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1243" name="Google Shape;1243;p74" title="SIFT Roller 2.gif"/>
          <p:cNvPicPr preferRelativeResize="0"/>
          <p:nvPr/>
        </p:nvPicPr>
        <p:blipFill rotWithShape="1">
          <a:blip r:embed="rId5">
            <a:alphaModFix/>
          </a:blip>
          <a:srcRect l="10286" t="40352" r="9790" b="29040"/>
          <a:stretch/>
        </p:blipFill>
        <p:spPr>
          <a:xfrm>
            <a:off x="4513818" y="949383"/>
            <a:ext cx="3845218" cy="1472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4" name="Google Shape;1244;p74" title="Group 2049750458.png"/>
          <p:cNvPicPr preferRelativeResize="0"/>
          <p:nvPr/>
        </p:nvPicPr>
        <p:blipFill rotWithShape="1">
          <a:blip r:embed="rId6">
            <a:alphaModFix/>
          </a:blip>
          <a:srcRect l="-816" r="39414"/>
          <a:stretch/>
        </p:blipFill>
        <p:spPr>
          <a:xfrm>
            <a:off x="836663" y="2734315"/>
            <a:ext cx="2785500" cy="387646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1245" name="Google Shape;1245;p74"/>
          <p:cNvSpPr txBox="1"/>
          <p:nvPr/>
        </p:nvSpPr>
        <p:spPr>
          <a:xfrm>
            <a:off x="5043680" y="652001"/>
            <a:ext cx="278550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9575" tIns="49575" rIns="49575" bIns="49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576">
                <a:solidFill>
                  <a:srgbClr val="212121"/>
                </a:solidFill>
                <a:latin typeface="Google Sans"/>
                <a:ea typeface="Google Sans"/>
                <a:cs typeface="Google Sans"/>
                <a:sym typeface="Google Sans"/>
              </a:rPr>
              <a:t>Beim kleinsten Zweifel:</a:t>
            </a:r>
            <a:endParaRPr sz="1193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46" name="Google Shape;1246;p74"/>
          <p:cNvSpPr/>
          <p:nvPr/>
        </p:nvSpPr>
        <p:spPr>
          <a:xfrm>
            <a:off x="4435200" y="3371400"/>
            <a:ext cx="3759788" cy="5706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16168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1525" tIns="83625" rIns="111525" bIns="1115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9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47" name="Google Shape;1247;p74"/>
          <p:cNvSpPr/>
          <p:nvPr/>
        </p:nvSpPr>
        <p:spPr>
          <a:xfrm>
            <a:off x="4435200" y="3371450"/>
            <a:ext cx="3759788" cy="5706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ABB0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5750" tIns="55750" rIns="55750" bIns="557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8" name="Google Shape;1248;p74"/>
          <p:cNvSpPr txBox="1"/>
          <p:nvPr/>
        </p:nvSpPr>
        <p:spPr>
          <a:xfrm>
            <a:off x="4518138" y="3473700"/>
            <a:ext cx="36264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5750" tIns="55750" rIns="55750" bIns="5575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46" dirty="0">
                <a:solidFill>
                  <a:srgbClr val="212121"/>
                </a:solidFill>
                <a:latin typeface="Google Sans"/>
                <a:ea typeface="Google Sans"/>
                <a:cs typeface="Google Sans"/>
                <a:sym typeface="Google Sans"/>
              </a:rPr>
              <a:t>Neugierig bleiben und hinterfragen!</a:t>
            </a:r>
            <a:endParaRPr sz="1646" dirty="0">
              <a:solidFill>
                <a:srgbClr val="21212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3E01DBF-F4E7-7FEF-7FE2-5B987C4A8D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7265" b="3698"/>
          <a:stretch>
            <a:fillRect/>
          </a:stretch>
        </p:blipFill>
        <p:spPr>
          <a:xfrm>
            <a:off x="1652076" y="1462950"/>
            <a:ext cx="1477875" cy="1188000"/>
          </a:xfrm>
          <a:prstGeom prst="rect">
            <a:avLst/>
          </a:prstGeom>
        </p:spPr>
      </p:pic>
      <p:sp>
        <p:nvSpPr>
          <p:cNvPr id="1266" name="Google Shape;1266;p76"/>
          <p:cNvSpPr/>
          <p:nvPr/>
        </p:nvSpPr>
        <p:spPr>
          <a:xfrm>
            <a:off x="4352301" y="3452239"/>
            <a:ext cx="4144200" cy="10131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64302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57725" tIns="118275" rIns="157725" bIns="1577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62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67" name="Google Shape;1267;p76"/>
          <p:cNvSpPr/>
          <p:nvPr/>
        </p:nvSpPr>
        <p:spPr>
          <a:xfrm>
            <a:off x="4352300" y="2348938"/>
            <a:ext cx="2929800" cy="10131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64302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57725" tIns="118275" rIns="157725" bIns="1577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62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1268" name="Google Shape;1268;p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52386" y="2348963"/>
            <a:ext cx="2930094" cy="1012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9" name="Google Shape;1269;p76"/>
          <p:cNvPicPr preferRelativeResize="0"/>
          <p:nvPr/>
        </p:nvPicPr>
        <p:blipFill rotWithShape="1">
          <a:blip r:embed="rId5">
            <a:alphaModFix/>
          </a:blip>
          <a:srcRect l="67661"/>
          <a:stretch/>
        </p:blipFill>
        <p:spPr>
          <a:xfrm>
            <a:off x="7053914" y="3452339"/>
            <a:ext cx="1442673" cy="1012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0" name="Google Shape;1270;p76"/>
          <p:cNvSpPr txBox="1"/>
          <p:nvPr/>
        </p:nvSpPr>
        <p:spPr>
          <a:xfrm>
            <a:off x="4631141" y="2355946"/>
            <a:ext cx="2334900" cy="10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49"/>
              <a:buFont typeface="Arial"/>
              <a:buNone/>
            </a:pPr>
            <a:r>
              <a:rPr lang="en" sz="6123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Super</a:t>
            </a:r>
            <a:endParaRPr sz="6123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1271" name="Google Shape;1271;p76"/>
          <p:cNvPicPr preferRelativeResize="0"/>
          <p:nvPr/>
        </p:nvPicPr>
        <p:blipFill rotWithShape="1">
          <a:blip r:embed="rId5">
            <a:alphaModFix/>
          </a:blip>
          <a:srcRect r="39180"/>
          <a:stretch/>
        </p:blipFill>
        <p:spPr>
          <a:xfrm>
            <a:off x="4352304" y="3452414"/>
            <a:ext cx="2713349" cy="1012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2" name="Google Shape;1272;p76"/>
          <p:cNvSpPr txBox="1"/>
          <p:nvPr/>
        </p:nvSpPr>
        <p:spPr>
          <a:xfrm>
            <a:off x="4352300" y="3478267"/>
            <a:ext cx="4144200" cy="81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49"/>
              <a:buFont typeface="Arial"/>
              <a:buNone/>
            </a:pPr>
            <a:r>
              <a:rPr lang="en" sz="6123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Searcher</a:t>
            </a:r>
            <a:endParaRPr sz="6123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73" name="Google Shape;1273;p76"/>
          <p:cNvSpPr/>
          <p:nvPr/>
        </p:nvSpPr>
        <p:spPr>
          <a:xfrm>
            <a:off x="540732" y="456075"/>
            <a:ext cx="4587300" cy="1041600"/>
          </a:xfrm>
          <a:prstGeom prst="roundRect">
            <a:avLst>
              <a:gd name="adj" fmla="val 50000"/>
            </a:avLst>
          </a:prstGeom>
          <a:solidFill>
            <a:srgbClr val="FAFAFA"/>
          </a:solidFill>
          <a:ln>
            <a:noFill/>
          </a:ln>
          <a:effectLst>
            <a:outerShdw dist="168944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62175" tIns="121625" rIns="162175" bIns="1621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86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pic>
        <p:nvPicPr>
          <p:cNvPr id="1274" name="Google Shape;1274;p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0719" y="456104"/>
            <a:ext cx="4587320" cy="1041555"/>
          </a:xfrm>
          <a:prstGeom prst="rect">
            <a:avLst/>
          </a:prstGeom>
          <a:noFill/>
          <a:ln>
            <a:noFill/>
          </a:ln>
        </p:spPr>
      </p:pic>
      <p:sp>
        <p:nvSpPr>
          <p:cNvPr id="1275" name="Google Shape;1275;p76"/>
          <p:cNvSpPr txBox="1"/>
          <p:nvPr/>
        </p:nvSpPr>
        <p:spPr>
          <a:xfrm>
            <a:off x="866673" y="544091"/>
            <a:ext cx="3935400" cy="83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76"/>
              <a:buFont typeface="Arial"/>
              <a:buNone/>
            </a:pPr>
            <a:r>
              <a:rPr lang="en" sz="4900">
                <a:solidFill>
                  <a:schemeClr val="accent5"/>
                </a:solidFill>
                <a:latin typeface="Google Sans"/>
                <a:ea typeface="Google Sans"/>
                <a:cs typeface="Google Sans"/>
                <a:sym typeface="Google Sans"/>
              </a:rPr>
              <a:t>Gut gemacht!</a:t>
            </a:r>
            <a:endParaRPr sz="4900">
              <a:solidFill>
                <a:schemeClr val="accent5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1276" name="Google Shape;1276;p76" title="1f38a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4650" y="135224"/>
            <a:ext cx="946050" cy="946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7" name="Google Shape;1277;p76" title="1f38a.gif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75250" y="2996944"/>
            <a:ext cx="946050" cy="94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8" name="Google Shape;1278;p76"/>
          <p:cNvSpPr txBox="1"/>
          <p:nvPr/>
        </p:nvSpPr>
        <p:spPr>
          <a:xfrm>
            <a:off x="1020683" y="2650758"/>
            <a:ext cx="2533500" cy="40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Jetzt bist du ein…</a:t>
            </a: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0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507B1FA-6328-CF68-D4C3-AB1F4375B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547" y="1181271"/>
            <a:ext cx="4052050" cy="1673294"/>
          </a:xfrm>
          <a:prstGeom prst="rect">
            <a:avLst/>
          </a:prstGeom>
        </p:spPr>
      </p:pic>
      <p:sp>
        <p:nvSpPr>
          <p:cNvPr id="1283" name="Google Shape;1283;p77"/>
          <p:cNvSpPr/>
          <p:nvPr/>
        </p:nvSpPr>
        <p:spPr>
          <a:xfrm>
            <a:off x="4906500" y="2300844"/>
            <a:ext cx="2769000" cy="1155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86" name="Google Shape;1286;p77"/>
          <p:cNvSpPr/>
          <p:nvPr/>
        </p:nvSpPr>
        <p:spPr>
          <a:xfrm>
            <a:off x="4914521" y="2895250"/>
            <a:ext cx="352500" cy="90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7" name="Google Shape;1287;p77"/>
          <p:cNvSpPr/>
          <p:nvPr/>
        </p:nvSpPr>
        <p:spPr>
          <a:xfrm>
            <a:off x="4904188" y="2288106"/>
            <a:ext cx="2773620" cy="1180480"/>
          </a:xfrm>
          <a:custGeom>
            <a:avLst/>
            <a:gdLst/>
            <a:ahLst/>
            <a:cxnLst/>
            <a:rect l="l" t="t" r="r" b="b"/>
            <a:pathLst>
              <a:path w="5519642" h="2349214" extrusionOk="0">
                <a:moveTo>
                  <a:pt x="4343496" y="2349215"/>
                </a:moveTo>
                <a:lnTo>
                  <a:pt x="1176147" y="2349215"/>
                </a:lnTo>
                <a:cubicBezTo>
                  <a:pt x="527590" y="2349215"/>
                  <a:pt x="0" y="1822242"/>
                  <a:pt x="0" y="1174560"/>
                </a:cubicBezTo>
                <a:cubicBezTo>
                  <a:pt x="0" y="526878"/>
                  <a:pt x="527590" y="0"/>
                  <a:pt x="1176147" y="0"/>
                </a:cubicBezTo>
                <a:lnTo>
                  <a:pt x="4343496" y="0"/>
                </a:lnTo>
                <a:cubicBezTo>
                  <a:pt x="4992053" y="0"/>
                  <a:pt x="5519642" y="526878"/>
                  <a:pt x="5519642" y="1174560"/>
                </a:cubicBezTo>
                <a:cubicBezTo>
                  <a:pt x="5519642" y="1822242"/>
                  <a:pt x="4992053" y="2349120"/>
                  <a:pt x="4343496" y="2349120"/>
                </a:cubicBezTo>
                <a:close/>
                <a:moveTo>
                  <a:pt x="1176147" y="28536"/>
                </a:moveTo>
                <a:cubicBezTo>
                  <a:pt x="543401" y="28536"/>
                  <a:pt x="28575" y="542668"/>
                  <a:pt x="28575" y="1174560"/>
                </a:cubicBezTo>
                <a:cubicBezTo>
                  <a:pt x="28575" y="1806452"/>
                  <a:pt x="543401" y="2320583"/>
                  <a:pt x="1176147" y="2320583"/>
                </a:cubicBezTo>
                <a:lnTo>
                  <a:pt x="4343496" y="2320583"/>
                </a:lnTo>
                <a:cubicBezTo>
                  <a:pt x="4976241" y="2320583"/>
                  <a:pt x="5491067" y="1806452"/>
                  <a:pt x="5491067" y="1174560"/>
                </a:cubicBezTo>
                <a:cubicBezTo>
                  <a:pt x="5491067" y="542668"/>
                  <a:pt x="4976337" y="28536"/>
                  <a:pt x="4343496" y="28536"/>
                </a:cubicBezTo>
                <a:lnTo>
                  <a:pt x="1176147" y="28536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8" name="Google Shape;1288;p77"/>
          <p:cNvSpPr txBox="1"/>
          <p:nvPr/>
        </p:nvSpPr>
        <p:spPr>
          <a:xfrm>
            <a:off x="5193747" y="2211363"/>
            <a:ext cx="21945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Dank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1296" name="Google Shape;1296;p77"/>
          <p:cNvSpPr/>
          <p:nvPr/>
        </p:nvSpPr>
        <p:spPr>
          <a:xfrm>
            <a:off x="1069975" y="1112125"/>
            <a:ext cx="3411000" cy="117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82875" tIns="137150" rIns="182875" bIns="18287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4262A"/>
              </a:solidFill>
              <a:latin typeface="Google Sans Text"/>
              <a:ea typeface="Google Sans Text"/>
              <a:cs typeface="Google Sans Text"/>
              <a:sym typeface="Google Sans Text"/>
            </a:endParaRPr>
          </a:p>
        </p:txBody>
      </p:sp>
      <p:sp>
        <p:nvSpPr>
          <p:cNvPr id="1297" name="Google Shape;1297;p77"/>
          <p:cNvSpPr/>
          <p:nvPr/>
        </p:nvSpPr>
        <p:spPr>
          <a:xfrm>
            <a:off x="1547275" y="1407725"/>
            <a:ext cx="2769000" cy="572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8" name="Google Shape;1298;p77"/>
          <p:cNvSpPr/>
          <p:nvPr/>
        </p:nvSpPr>
        <p:spPr>
          <a:xfrm>
            <a:off x="1069985" y="1103803"/>
            <a:ext cx="3424942" cy="1180480"/>
          </a:xfrm>
          <a:custGeom>
            <a:avLst/>
            <a:gdLst/>
            <a:ahLst/>
            <a:cxnLst/>
            <a:rect l="l" t="t" r="r" b="b"/>
            <a:pathLst>
              <a:path w="6815804" h="2349214" extrusionOk="0">
                <a:moveTo>
                  <a:pt x="5639658" y="2349215"/>
                </a:moveTo>
                <a:lnTo>
                  <a:pt x="1176147" y="2349215"/>
                </a:lnTo>
                <a:cubicBezTo>
                  <a:pt x="527590" y="2349215"/>
                  <a:pt x="0" y="1822242"/>
                  <a:pt x="0" y="1174560"/>
                </a:cubicBezTo>
                <a:cubicBezTo>
                  <a:pt x="0" y="526878"/>
                  <a:pt x="527590" y="0"/>
                  <a:pt x="1176147" y="0"/>
                </a:cubicBezTo>
                <a:lnTo>
                  <a:pt x="5639658" y="0"/>
                </a:lnTo>
                <a:cubicBezTo>
                  <a:pt x="6288215" y="0"/>
                  <a:pt x="6815805" y="526878"/>
                  <a:pt x="6815805" y="1174560"/>
                </a:cubicBezTo>
                <a:cubicBezTo>
                  <a:pt x="6815805" y="1822242"/>
                  <a:pt x="6288215" y="2349120"/>
                  <a:pt x="5639658" y="2349120"/>
                </a:cubicBezTo>
                <a:close/>
                <a:moveTo>
                  <a:pt x="1176147" y="28536"/>
                </a:moveTo>
                <a:cubicBezTo>
                  <a:pt x="543401" y="28536"/>
                  <a:pt x="28575" y="542668"/>
                  <a:pt x="28575" y="1174560"/>
                </a:cubicBezTo>
                <a:cubicBezTo>
                  <a:pt x="28575" y="1806452"/>
                  <a:pt x="543401" y="2320583"/>
                  <a:pt x="1176147" y="2320583"/>
                </a:cubicBezTo>
                <a:lnTo>
                  <a:pt x="5639658" y="2320583"/>
                </a:lnTo>
                <a:cubicBezTo>
                  <a:pt x="6272403" y="2320583"/>
                  <a:pt x="6787230" y="1806452"/>
                  <a:pt x="6787230" y="1174560"/>
                </a:cubicBezTo>
                <a:cubicBezTo>
                  <a:pt x="6787230" y="542668"/>
                  <a:pt x="6272403" y="28536"/>
                  <a:pt x="5639658" y="28536"/>
                </a:cubicBezTo>
                <a:lnTo>
                  <a:pt x="1176147" y="28536"/>
                </a:lnTo>
                <a:close/>
              </a:path>
            </a:pathLst>
          </a:custGeom>
          <a:solidFill>
            <a:srgbClr val="1D1D1B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9" name="Google Shape;1299;p77"/>
          <p:cNvSpPr txBox="1"/>
          <p:nvPr/>
        </p:nvSpPr>
        <p:spPr>
          <a:xfrm>
            <a:off x="1276832" y="1066425"/>
            <a:ext cx="3000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>
                <a:solidFill>
                  <a:srgbClr val="202124"/>
                </a:solidFill>
                <a:latin typeface="Google Sans"/>
                <a:ea typeface="Google Sans"/>
                <a:cs typeface="Google Sans"/>
                <a:sym typeface="Google Sans"/>
              </a:rPr>
              <a:t>Vielen</a:t>
            </a:r>
            <a:endParaRPr sz="7100">
              <a:solidFill>
                <a:srgbClr val="202124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2" name="Grafik 1" descr="Ein Bild, das Schrift, Grafiken, Screenshot, Text enthält.&#10;&#10;KI-generierte Inhalte können fehlerhaft sein.">
            <a:extLst>
              <a:ext uri="{FF2B5EF4-FFF2-40B4-BE49-F238E27FC236}">
                <a16:creationId xmlns:a16="http://schemas.microsoft.com/office/drawing/2014/main" id="{31C9FC7C-756C-7B92-4663-6DAEB83D0F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8116" y="3437490"/>
            <a:ext cx="1481316" cy="649281"/>
          </a:xfrm>
          <a:prstGeom prst="rect">
            <a:avLst/>
          </a:prstGeom>
        </p:spPr>
      </p:pic>
      <p:pic>
        <p:nvPicPr>
          <p:cNvPr id="4" name="Grafik 3" descr="Ein Bild, das Screenshot, Grafiken, Kreis, Design enthält.&#10;&#10;KI-generierte Inhalte können fehlerhaft sein.">
            <a:extLst>
              <a:ext uri="{FF2B5EF4-FFF2-40B4-BE49-F238E27FC236}">
                <a16:creationId xmlns:a16="http://schemas.microsoft.com/office/drawing/2014/main" id="{3BCB13F4-7665-8AFD-AAE7-1293D62528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490" y="3560291"/>
            <a:ext cx="1147265" cy="476381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D2986FA4-DCDF-3438-1E84-3EA1D0DC97F0}"/>
              </a:ext>
            </a:extLst>
          </p:cNvPr>
          <p:cNvGrpSpPr/>
          <p:nvPr/>
        </p:nvGrpSpPr>
        <p:grpSpPr>
          <a:xfrm>
            <a:off x="613426" y="4217366"/>
            <a:ext cx="1076492" cy="230918"/>
            <a:chOff x="613426" y="4187840"/>
            <a:chExt cx="1076492" cy="230918"/>
          </a:xfrm>
        </p:grpSpPr>
        <p:sp>
          <p:nvSpPr>
            <p:cNvPr id="5" name="Google Shape;1278;p76">
              <a:extLst>
                <a:ext uri="{FF2B5EF4-FFF2-40B4-BE49-F238E27FC236}">
                  <a16:creationId xmlns:a16="http://schemas.microsoft.com/office/drawing/2014/main" id="{BF86C3FC-81D1-0C71-040A-EB836DDCD302}"/>
                </a:ext>
              </a:extLst>
            </p:cNvPr>
            <p:cNvSpPr txBox="1"/>
            <p:nvPr/>
          </p:nvSpPr>
          <p:spPr>
            <a:xfrm>
              <a:off x="613426" y="4234275"/>
              <a:ext cx="793893" cy="1380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de-DE" sz="800" dirty="0">
                  <a:solidFill>
                    <a:schemeClr val="dk1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Eine Initiative von</a:t>
              </a:r>
              <a:endParaRPr sz="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7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D01E53E4-B4D2-2F49-3062-4488346C0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9000" y="4187840"/>
              <a:ext cx="230918" cy="2309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2BE85B6-8122-9433-F096-2D0AA20445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308" t="4239" r="2565" b="-4239"/>
          <a:stretch>
            <a:fillRect/>
          </a:stretch>
        </p:blipFill>
        <p:spPr>
          <a:xfrm rot="21095748">
            <a:off x="1407768" y="1593606"/>
            <a:ext cx="2664000" cy="2147278"/>
          </a:xfrm>
          <a:prstGeom prst="rect">
            <a:avLst/>
          </a:prstGeom>
        </p:spPr>
      </p:pic>
      <p:sp>
        <p:nvSpPr>
          <p:cNvPr id="593" name="Google Shape;593;p33"/>
          <p:cNvSpPr/>
          <p:nvPr/>
        </p:nvSpPr>
        <p:spPr>
          <a:xfrm>
            <a:off x="4713200" y="752850"/>
            <a:ext cx="3939300" cy="3045600"/>
          </a:xfrm>
          <a:prstGeom prst="roundRect">
            <a:avLst>
              <a:gd name="adj" fmla="val 16978"/>
            </a:avLst>
          </a:prstGeom>
          <a:solidFill>
            <a:schemeClr val="lt1"/>
          </a:solid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94" name="Google Shape;594;p33" title="Group 2049750459.png"/>
          <p:cNvPicPr preferRelativeResize="0"/>
          <p:nvPr/>
        </p:nvPicPr>
        <p:blipFill rotWithShape="1">
          <a:blip r:embed="rId5">
            <a:alphaModFix/>
          </a:blip>
          <a:srcRect l="5109" t="4691" r="5100" b="6953"/>
          <a:stretch/>
        </p:blipFill>
        <p:spPr>
          <a:xfrm>
            <a:off x="4722700" y="759188"/>
            <a:ext cx="3920700" cy="3023400"/>
          </a:xfrm>
          <a:prstGeom prst="roundRect">
            <a:avLst>
              <a:gd name="adj" fmla="val 16541"/>
            </a:avLst>
          </a:prstGeom>
          <a:noFill/>
          <a:ln>
            <a:noFill/>
          </a:ln>
        </p:spPr>
      </p:pic>
      <p:grpSp>
        <p:nvGrpSpPr>
          <p:cNvPr id="596" name="Google Shape;596;p33"/>
          <p:cNvGrpSpPr/>
          <p:nvPr/>
        </p:nvGrpSpPr>
        <p:grpSpPr>
          <a:xfrm>
            <a:off x="5103463" y="3074875"/>
            <a:ext cx="2143800" cy="1379100"/>
            <a:chOff x="5103463" y="3074875"/>
            <a:chExt cx="2143800" cy="1379100"/>
          </a:xfrm>
        </p:grpSpPr>
        <p:sp>
          <p:nvSpPr>
            <p:cNvPr id="597" name="Google Shape;597;p33"/>
            <p:cNvSpPr/>
            <p:nvPr/>
          </p:nvSpPr>
          <p:spPr>
            <a:xfrm>
              <a:off x="5103463" y="30748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598" name="Google Shape;598;p33"/>
            <p:cNvSpPr/>
            <p:nvPr/>
          </p:nvSpPr>
          <p:spPr>
            <a:xfrm>
              <a:off x="5103463" y="30748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33"/>
            <p:cNvSpPr txBox="1"/>
            <p:nvPr/>
          </p:nvSpPr>
          <p:spPr>
            <a:xfrm>
              <a:off x="5695263" y="32847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00" name="Google Shape;600;p33"/>
            <p:cNvSpPr/>
            <p:nvPr/>
          </p:nvSpPr>
          <p:spPr>
            <a:xfrm>
              <a:off x="5375676" y="33579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/>
            <p:cNvSpPr/>
            <p:nvPr/>
          </p:nvSpPr>
          <p:spPr>
            <a:xfrm>
              <a:off x="5375676" y="38711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/>
            <p:cNvSpPr txBox="1"/>
            <p:nvPr/>
          </p:nvSpPr>
          <p:spPr>
            <a:xfrm>
              <a:off x="5387593" y="33120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03" name="Google Shape;603;p33"/>
            <p:cNvSpPr txBox="1"/>
            <p:nvPr/>
          </p:nvSpPr>
          <p:spPr>
            <a:xfrm>
              <a:off x="5177088" y="38252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604" name="Google Shape;604;p33"/>
          <p:cNvSpPr/>
          <p:nvPr/>
        </p:nvSpPr>
        <p:spPr>
          <a:xfrm>
            <a:off x="588100" y="1668850"/>
            <a:ext cx="14394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33"/>
          <p:cNvSpPr txBox="1"/>
          <p:nvPr/>
        </p:nvSpPr>
        <p:spPr>
          <a:xfrm>
            <a:off x="823525" y="1772275"/>
            <a:ext cx="9789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3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Ist das echt?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grpSp>
        <p:nvGrpSpPr>
          <p:cNvPr id="606" name="Google Shape;606;p33"/>
          <p:cNvGrpSpPr/>
          <p:nvPr/>
        </p:nvGrpSpPr>
        <p:grpSpPr>
          <a:xfrm>
            <a:off x="5103437" y="3074875"/>
            <a:ext cx="2143800" cy="1379100"/>
            <a:chOff x="5103463" y="3074875"/>
            <a:chExt cx="2143800" cy="1379100"/>
          </a:xfrm>
        </p:grpSpPr>
        <p:sp>
          <p:nvSpPr>
            <p:cNvPr id="607" name="Google Shape;607;p33"/>
            <p:cNvSpPr/>
            <p:nvPr/>
          </p:nvSpPr>
          <p:spPr>
            <a:xfrm>
              <a:off x="5375676" y="33579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3"/>
            <p:cNvSpPr/>
            <p:nvPr/>
          </p:nvSpPr>
          <p:spPr>
            <a:xfrm>
              <a:off x="5375676" y="38711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3"/>
            <p:cNvSpPr txBox="1"/>
            <p:nvPr/>
          </p:nvSpPr>
          <p:spPr>
            <a:xfrm>
              <a:off x="5375688" y="33120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34A853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34A853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10" name="Google Shape;610;p33"/>
            <p:cNvSpPr txBox="1"/>
            <p:nvPr/>
          </p:nvSpPr>
          <p:spPr>
            <a:xfrm>
              <a:off x="5177088" y="38252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34A853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34A853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grpSp>
          <p:nvGrpSpPr>
            <p:cNvPr id="611" name="Google Shape;611;p33"/>
            <p:cNvGrpSpPr/>
            <p:nvPr/>
          </p:nvGrpSpPr>
          <p:grpSpPr>
            <a:xfrm>
              <a:off x="5103463" y="3074875"/>
              <a:ext cx="2143800" cy="1379100"/>
              <a:chOff x="5473275" y="2617675"/>
              <a:chExt cx="2143800" cy="1379100"/>
            </a:xfrm>
          </p:grpSpPr>
          <p:sp>
            <p:nvSpPr>
              <p:cNvPr id="612" name="Google Shape;612;p33"/>
              <p:cNvSpPr/>
              <p:nvPr/>
            </p:nvSpPr>
            <p:spPr>
              <a:xfrm>
                <a:off x="5473275" y="2617675"/>
                <a:ext cx="2143800" cy="1379100"/>
              </a:xfrm>
              <a:prstGeom prst="roundRect">
                <a:avLst>
                  <a:gd name="adj" fmla="val 18535"/>
                </a:avLst>
              </a:prstGeom>
              <a:solidFill>
                <a:srgbClr val="FAFAFA"/>
              </a:solidFill>
              <a:ln>
                <a:noFill/>
              </a:ln>
              <a:effectLst>
                <a:outerShdw dist="190500" dir="8100000" algn="b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182875" tIns="137150" rIns="182875" bIns="182875" anchor="t" anchorCtr="0">
                <a:noAutofit/>
              </a:bodyPr>
              <a:lstStyle/>
              <a:p>
                <a:pPr marL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00" b="1">
                  <a:solidFill>
                    <a:srgbClr val="24262A"/>
                  </a:solidFill>
                  <a:latin typeface="Google Sans Text"/>
                  <a:ea typeface="Google Sans Text"/>
                  <a:cs typeface="Google Sans Text"/>
                  <a:sym typeface="Google Sans Text"/>
                </a:endParaRPr>
              </a:p>
            </p:txBody>
          </p:sp>
          <p:sp>
            <p:nvSpPr>
              <p:cNvPr id="613" name="Google Shape;613;p33"/>
              <p:cNvSpPr/>
              <p:nvPr/>
            </p:nvSpPr>
            <p:spPr>
              <a:xfrm>
                <a:off x="5692675" y="3408150"/>
                <a:ext cx="414900" cy="41490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FFFFFF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B</a:t>
                </a:r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614" name="Google Shape;614;p33"/>
              <p:cNvSpPr/>
              <p:nvPr/>
            </p:nvSpPr>
            <p:spPr>
              <a:xfrm>
                <a:off x="5473275" y="2617675"/>
                <a:ext cx="2143800" cy="1379100"/>
              </a:xfrm>
              <a:prstGeom prst="flowChartAlternateProcess">
                <a:avLst/>
              </a:prstGeom>
              <a:solidFill>
                <a:srgbClr val="FFFFFF"/>
              </a:solidFill>
              <a:ln w="19050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33"/>
              <p:cNvSpPr/>
              <p:nvPr/>
            </p:nvSpPr>
            <p:spPr>
              <a:xfrm>
                <a:off x="5745489" y="2900752"/>
                <a:ext cx="307200" cy="308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33"/>
              <p:cNvSpPr txBox="1"/>
              <p:nvPr/>
            </p:nvSpPr>
            <p:spPr>
              <a:xfrm>
                <a:off x="6065075" y="2827525"/>
                <a:ext cx="1551900" cy="959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dirty="0">
                    <a:solidFill>
                      <a:srgbClr val="D5D5D5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Ja</a:t>
                </a:r>
                <a:endParaRPr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rgbClr val="000000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  <a:p>
                <a:pPr marL="0" lvl="0" indent="0" algn="l" rtl="0">
                  <a:spcBef>
                    <a:spcPts val="100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r>
                  <a:rPr lang="en" dirty="0">
                    <a:solidFill>
                      <a:srgbClr val="013668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Nein</a:t>
                </a:r>
                <a:endParaRPr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617" name="Google Shape;617;p33"/>
              <p:cNvSpPr/>
              <p:nvPr/>
            </p:nvSpPr>
            <p:spPr>
              <a:xfrm>
                <a:off x="5692675" y="3363516"/>
                <a:ext cx="414900" cy="414900"/>
              </a:xfrm>
              <a:prstGeom prst="ellipse">
                <a:avLst/>
              </a:prstGeom>
              <a:solidFill>
                <a:srgbClr val="01366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FFFFFF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B</a:t>
                </a:r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618" name="Google Shape;618;p33"/>
              <p:cNvSpPr/>
              <p:nvPr/>
            </p:nvSpPr>
            <p:spPr>
              <a:xfrm>
                <a:off x="5741772" y="2896594"/>
                <a:ext cx="307200" cy="308400"/>
              </a:xfrm>
              <a:prstGeom prst="ellipse">
                <a:avLst/>
              </a:prstGeom>
              <a:solidFill>
                <a:srgbClr val="D5D5D5"/>
              </a:solidFill>
              <a:ln w="19050" cap="flat" cmpd="sng">
                <a:solidFill>
                  <a:srgbClr val="D5D5D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33"/>
              <p:cNvSpPr txBox="1"/>
              <p:nvPr/>
            </p:nvSpPr>
            <p:spPr>
              <a:xfrm>
                <a:off x="5745500" y="2850709"/>
                <a:ext cx="2700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FFFFFF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A</a:t>
                </a:r>
                <a:endParaRPr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</p:grpSp>
      </p:grpSp>
      <p:sp>
        <p:nvSpPr>
          <p:cNvPr id="620" name="Google Shape;620;p33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33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592">
          <a:extLst>
            <a:ext uri="{FF2B5EF4-FFF2-40B4-BE49-F238E27FC236}">
              <a16:creationId xmlns:a16="http://schemas.microsoft.com/office/drawing/2014/main" id="{2F6AA721-9DA4-E9DD-0B74-BA2FD9E99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33">
            <a:extLst>
              <a:ext uri="{FF2B5EF4-FFF2-40B4-BE49-F238E27FC236}">
                <a16:creationId xmlns:a16="http://schemas.microsoft.com/office/drawing/2014/main" id="{12AA41CC-B851-F6E4-9D20-7B0E409F9180}"/>
              </a:ext>
            </a:extLst>
          </p:cNvPr>
          <p:cNvSpPr/>
          <p:nvPr/>
        </p:nvSpPr>
        <p:spPr>
          <a:xfrm>
            <a:off x="4723200" y="465700"/>
            <a:ext cx="3689200" cy="3919100"/>
          </a:xfrm>
          <a:prstGeom prst="roundRect">
            <a:avLst>
              <a:gd name="adj" fmla="val 16978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596;p33">
            <a:extLst>
              <a:ext uri="{FF2B5EF4-FFF2-40B4-BE49-F238E27FC236}">
                <a16:creationId xmlns:a16="http://schemas.microsoft.com/office/drawing/2014/main" id="{004FE20D-C31B-B199-08C1-7F95A1C2791E}"/>
              </a:ext>
            </a:extLst>
          </p:cNvPr>
          <p:cNvGrpSpPr/>
          <p:nvPr/>
        </p:nvGrpSpPr>
        <p:grpSpPr>
          <a:xfrm>
            <a:off x="6520783" y="3440635"/>
            <a:ext cx="2143800" cy="1379100"/>
            <a:chOff x="5103463" y="3074875"/>
            <a:chExt cx="2143800" cy="1379100"/>
          </a:xfrm>
        </p:grpSpPr>
        <p:sp>
          <p:nvSpPr>
            <p:cNvPr id="12" name="Google Shape;597;p33">
              <a:extLst>
                <a:ext uri="{FF2B5EF4-FFF2-40B4-BE49-F238E27FC236}">
                  <a16:creationId xmlns:a16="http://schemas.microsoft.com/office/drawing/2014/main" id="{4EC5128F-91D6-760F-C48B-4430DBD8A2A4}"/>
                </a:ext>
              </a:extLst>
            </p:cNvPr>
            <p:cNvSpPr/>
            <p:nvPr/>
          </p:nvSpPr>
          <p:spPr>
            <a:xfrm>
              <a:off x="5103463" y="30748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13" name="Google Shape;598;p33">
              <a:extLst>
                <a:ext uri="{FF2B5EF4-FFF2-40B4-BE49-F238E27FC236}">
                  <a16:creationId xmlns:a16="http://schemas.microsoft.com/office/drawing/2014/main" id="{F94C6E61-44A4-93C1-3480-A149D934CF95}"/>
                </a:ext>
              </a:extLst>
            </p:cNvPr>
            <p:cNvSpPr/>
            <p:nvPr/>
          </p:nvSpPr>
          <p:spPr>
            <a:xfrm>
              <a:off x="5103463" y="30748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99;p33">
              <a:extLst>
                <a:ext uri="{FF2B5EF4-FFF2-40B4-BE49-F238E27FC236}">
                  <a16:creationId xmlns:a16="http://schemas.microsoft.com/office/drawing/2014/main" id="{A322E529-3E6A-71D0-5E58-90F86B9DFF85}"/>
                </a:ext>
              </a:extLst>
            </p:cNvPr>
            <p:cNvSpPr txBox="1"/>
            <p:nvPr/>
          </p:nvSpPr>
          <p:spPr>
            <a:xfrm>
              <a:off x="5695263" y="32847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 dirty="0"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 dirty="0"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5" name="Google Shape;600;p33">
              <a:extLst>
                <a:ext uri="{FF2B5EF4-FFF2-40B4-BE49-F238E27FC236}">
                  <a16:creationId xmlns:a16="http://schemas.microsoft.com/office/drawing/2014/main" id="{D4209575-52C8-DC64-078C-8AC881B62474}"/>
                </a:ext>
              </a:extLst>
            </p:cNvPr>
            <p:cNvSpPr/>
            <p:nvPr/>
          </p:nvSpPr>
          <p:spPr>
            <a:xfrm>
              <a:off x="5375676" y="33579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01;p33">
              <a:extLst>
                <a:ext uri="{FF2B5EF4-FFF2-40B4-BE49-F238E27FC236}">
                  <a16:creationId xmlns:a16="http://schemas.microsoft.com/office/drawing/2014/main" id="{B4A06434-BB79-4B9E-004F-3D255B2D329F}"/>
                </a:ext>
              </a:extLst>
            </p:cNvPr>
            <p:cNvSpPr/>
            <p:nvPr/>
          </p:nvSpPr>
          <p:spPr>
            <a:xfrm>
              <a:off x="5375676" y="38711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02;p33">
              <a:extLst>
                <a:ext uri="{FF2B5EF4-FFF2-40B4-BE49-F238E27FC236}">
                  <a16:creationId xmlns:a16="http://schemas.microsoft.com/office/drawing/2014/main" id="{29EB9DE5-B3B0-5531-65C9-F4F31A64932A}"/>
                </a:ext>
              </a:extLst>
            </p:cNvPr>
            <p:cNvSpPr txBox="1"/>
            <p:nvPr/>
          </p:nvSpPr>
          <p:spPr>
            <a:xfrm>
              <a:off x="5390928" y="33120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18" name="Google Shape;603;p33">
              <a:extLst>
                <a:ext uri="{FF2B5EF4-FFF2-40B4-BE49-F238E27FC236}">
                  <a16:creationId xmlns:a16="http://schemas.microsoft.com/office/drawing/2014/main" id="{E63179A9-AB66-65BD-BBE4-133FACF436B5}"/>
                </a:ext>
              </a:extLst>
            </p:cNvPr>
            <p:cNvSpPr txBox="1"/>
            <p:nvPr/>
          </p:nvSpPr>
          <p:spPr>
            <a:xfrm>
              <a:off x="5177088" y="38252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grpSp>
        <p:nvGrpSpPr>
          <p:cNvPr id="19" name="Google Shape;606;p33">
            <a:extLst>
              <a:ext uri="{FF2B5EF4-FFF2-40B4-BE49-F238E27FC236}">
                <a16:creationId xmlns:a16="http://schemas.microsoft.com/office/drawing/2014/main" id="{1AD0D63B-BB55-2196-DE57-0DFE72CFC455}"/>
              </a:ext>
            </a:extLst>
          </p:cNvPr>
          <p:cNvGrpSpPr/>
          <p:nvPr/>
        </p:nvGrpSpPr>
        <p:grpSpPr>
          <a:xfrm>
            <a:off x="6520683" y="3440635"/>
            <a:ext cx="2143800" cy="1379100"/>
            <a:chOff x="5103463" y="3074875"/>
            <a:chExt cx="2143800" cy="1379100"/>
          </a:xfrm>
        </p:grpSpPr>
        <p:sp>
          <p:nvSpPr>
            <p:cNvPr id="20" name="Google Shape;607;p33">
              <a:extLst>
                <a:ext uri="{FF2B5EF4-FFF2-40B4-BE49-F238E27FC236}">
                  <a16:creationId xmlns:a16="http://schemas.microsoft.com/office/drawing/2014/main" id="{13ECFD06-9A0E-4A92-E6EA-58FCAB27E312}"/>
                </a:ext>
              </a:extLst>
            </p:cNvPr>
            <p:cNvSpPr/>
            <p:nvPr/>
          </p:nvSpPr>
          <p:spPr>
            <a:xfrm>
              <a:off x="5375676" y="33579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08;p33">
              <a:extLst>
                <a:ext uri="{FF2B5EF4-FFF2-40B4-BE49-F238E27FC236}">
                  <a16:creationId xmlns:a16="http://schemas.microsoft.com/office/drawing/2014/main" id="{943D0925-8028-321D-E6BF-DCDFEB3F2004}"/>
                </a:ext>
              </a:extLst>
            </p:cNvPr>
            <p:cNvSpPr/>
            <p:nvPr/>
          </p:nvSpPr>
          <p:spPr>
            <a:xfrm>
              <a:off x="5375676" y="38711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09;p33">
              <a:extLst>
                <a:ext uri="{FF2B5EF4-FFF2-40B4-BE49-F238E27FC236}">
                  <a16:creationId xmlns:a16="http://schemas.microsoft.com/office/drawing/2014/main" id="{F227D216-1019-833B-2E5A-5D215F2D3767}"/>
                </a:ext>
              </a:extLst>
            </p:cNvPr>
            <p:cNvSpPr txBox="1"/>
            <p:nvPr/>
          </p:nvSpPr>
          <p:spPr>
            <a:xfrm>
              <a:off x="5375688" y="33120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34A853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>
                <a:solidFill>
                  <a:srgbClr val="34A853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23" name="Google Shape;610;p33">
              <a:extLst>
                <a:ext uri="{FF2B5EF4-FFF2-40B4-BE49-F238E27FC236}">
                  <a16:creationId xmlns:a16="http://schemas.microsoft.com/office/drawing/2014/main" id="{F445B4BD-9A35-9C3B-6A2F-0D8BF9E45751}"/>
                </a:ext>
              </a:extLst>
            </p:cNvPr>
            <p:cNvSpPr txBox="1"/>
            <p:nvPr/>
          </p:nvSpPr>
          <p:spPr>
            <a:xfrm>
              <a:off x="5177088" y="38252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34A853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>
                <a:solidFill>
                  <a:srgbClr val="34A853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grpSp>
          <p:nvGrpSpPr>
            <p:cNvPr id="24" name="Google Shape;611;p33">
              <a:extLst>
                <a:ext uri="{FF2B5EF4-FFF2-40B4-BE49-F238E27FC236}">
                  <a16:creationId xmlns:a16="http://schemas.microsoft.com/office/drawing/2014/main" id="{3ECE424A-569D-9BAC-5EEE-77C75E901E76}"/>
                </a:ext>
              </a:extLst>
            </p:cNvPr>
            <p:cNvGrpSpPr/>
            <p:nvPr/>
          </p:nvGrpSpPr>
          <p:grpSpPr>
            <a:xfrm>
              <a:off x="5103463" y="3074875"/>
              <a:ext cx="2143800" cy="1379100"/>
              <a:chOff x="5473275" y="2617675"/>
              <a:chExt cx="2143800" cy="1379100"/>
            </a:xfrm>
          </p:grpSpPr>
          <p:sp>
            <p:nvSpPr>
              <p:cNvPr id="25" name="Google Shape;612;p33">
                <a:extLst>
                  <a:ext uri="{FF2B5EF4-FFF2-40B4-BE49-F238E27FC236}">
                    <a16:creationId xmlns:a16="http://schemas.microsoft.com/office/drawing/2014/main" id="{FC0F1891-0347-F09D-0187-AD6D0B3C137B}"/>
                  </a:ext>
                </a:extLst>
              </p:cNvPr>
              <p:cNvSpPr/>
              <p:nvPr/>
            </p:nvSpPr>
            <p:spPr>
              <a:xfrm>
                <a:off x="5473275" y="2617675"/>
                <a:ext cx="2143800" cy="1379100"/>
              </a:xfrm>
              <a:prstGeom prst="roundRect">
                <a:avLst>
                  <a:gd name="adj" fmla="val 18535"/>
                </a:avLst>
              </a:prstGeom>
              <a:solidFill>
                <a:srgbClr val="FAFAFA"/>
              </a:solidFill>
              <a:ln>
                <a:noFill/>
              </a:ln>
              <a:effectLst>
                <a:outerShdw dist="190500" dir="8100000" algn="bl" rotWithShape="0">
                  <a:srgbClr val="000000">
                    <a:alpha val="20000"/>
                  </a:srgbClr>
                </a:outerShdw>
              </a:effectLst>
            </p:spPr>
            <p:txBody>
              <a:bodyPr spcFirstLastPara="1" wrap="square" lIns="182875" tIns="137150" rIns="182875" bIns="182875" anchor="t" anchorCtr="0">
                <a:noAutofit/>
              </a:bodyPr>
              <a:lstStyle/>
              <a:p>
                <a:pPr marL="0" lvl="0" indent="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00" b="1">
                  <a:solidFill>
                    <a:srgbClr val="24262A"/>
                  </a:solidFill>
                  <a:latin typeface="Google Sans Text"/>
                  <a:ea typeface="Google Sans Text"/>
                  <a:cs typeface="Google Sans Text"/>
                  <a:sym typeface="Google Sans Text"/>
                </a:endParaRPr>
              </a:p>
            </p:txBody>
          </p:sp>
          <p:sp>
            <p:nvSpPr>
              <p:cNvPr id="26" name="Google Shape;613;p33">
                <a:extLst>
                  <a:ext uri="{FF2B5EF4-FFF2-40B4-BE49-F238E27FC236}">
                    <a16:creationId xmlns:a16="http://schemas.microsoft.com/office/drawing/2014/main" id="{577F6CB7-EE39-F946-DE30-DD0923D3ADFD}"/>
                  </a:ext>
                </a:extLst>
              </p:cNvPr>
              <p:cNvSpPr/>
              <p:nvPr/>
            </p:nvSpPr>
            <p:spPr>
              <a:xfrm>
                <a:off x="5692675" y="3408150"/>
                <a:ext cx="414900" cy="414900"/>
              </a:xfrm>
              <a:prstGeom prst="ellipse">
                <a:avLst/>
              </a:prstGeom>
              <a:solidFill>
                <a:srgbClr val="34A8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FFFFFF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B</a:t>
                </a:r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Google Shape;614;p33">
                <a:extLst>
                  <a:ext uri="{FF2B5EF4-FFF2-40B4-BE49-F238E27FC236}">
                    <a16:creationId xmlns:a16="http://schemas.microsoft.com/office/drawing/2014/main" id="{981A5051-6AA5-3CE7-0D1A-DC8E6BE3A84F}"/>
                  </a:ext>
                </a:extLst>
              </p:cNvPr>
              <p:cNvSpPr/>
              <p:nvPr/>
            </p:nvSpPr>
            <p:spPr>
              <a:xfrm>
                <a:off x="5473275" y="2617675"/>
                <a:ext cx="2143800" cy="1379100"/>
              </a:xfrm>
              <a:prstGeom prst="flowChartAlternateProcess">
                <a:avLst/>
              </a:prstGeom>
              <a:solidFill>
                <a:srgbClr val="FFFFFF"/>
              </a:solidFill>
              <a:ln w="19050" cap="flat" cmpd="sng">
                <a:solidFill>
                  <a:srgbClr val="59595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615;p33">
                <a:extLst>
                  <a:ext uri="{FF2B5EF4-FFF2-40B4-BE49-F238E27FC236}">
                    <a16:creationId xmlns:a16="http://schemas.microsoft.com/office/drawing/2014/main" id="{1DCCD890-6E4E-6FC1-8176-9628F5946545}"/>
                  </a:ext>
                </a:extLst>
              </p:cNvPr>
              <p:cNvSpPr/>
              <p:nvPr/>
            </p:nvSpPr>
            <p:spPr>
              <a:xfrm>
                <a:off x="5745489" y="2900752"/>
                <a:ext cx="307200" cy="308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616;p33">
                <a:extLst>
                  <a:ext uri="{FF2B5EF4-FFF2-40B4-BE49-F238E27FC236}">
                    <a16:creationId xmlns:a16="http://schemas.microsoft.com/office/drawing/2014/main" id="{03CEB95A-017A-3482-0982-CDA7242B31DE}"/>
                  </a:ext>
                </a:extLst>
              </p:cNvPr>
              <p:cNvSpPr txBox="1"/>
              <p:nvPr/>
            </p:nvSpPr>
            <p:spPr>
              <a:xfrm>
                <a:off x="6065075" y="2827525"/>
                <a:ext cx="1551900" cy="959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dirty="0">
                    <a:solidFill>
                      <a:srgbClr val="D5D5D5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Ja</a:t>
                </a:r>
                <a:endParaRPr dirty="0">
                  <a:solidFill>
                    <a:srgbClr val="D5D5D5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>
                  <a:solidFill>
                    <a:srgbClr val="000000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  <a:p>
                <a:pPr marL="0" lvl="0" indent="0" algn="l" rtl="0">
                  <a:spcBef>
                    <a:spcPts val="100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r>
                  <a:rPr lang="en" dirty="0">
                    <a:solidFill>
                      <a:srgbClr val="013668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Nein</a:t>
                </a:r>
                <a:endParaRPr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  <p:sp>
            <p:nvSpPr>
              <p:cNvPr id="30" name="Google Shape;617;p33">
                <a:extLst>
                  <a:ext uri="{FF2B5EF4-FFF2-40B4-BE49-F238E27FC236}">
                    <a16:creationId xmlns:a16="http://schemas.microsoft.com/office/drawing/2014/main" id="{84BDEFBE-0B78-5C63-F348-AE932EE63E81}"/>
                  </a:ext>
                </a:extLst>
              </p:cNvPr>
              <p:cNvSpPr/>
              <p:nvPr/>
            </p:nvSpPr>
            <p:spPr>
              <a:xfrm>
                <a:off x="5692675" y="3363516"/>
                <a:ext cx="414900" cy="414900"/>
              </a:xfrm>
              <a:prstGeom prst="ellipse">
                <a:avLst/>
              </a:prstGeom>
              <a:solidFill>
                <a:srgbClr val="01366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FFFFFF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B</a:t>
                </a:r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Google Shape;618;p33">
                <a:extLst>
                  <a:ext uri="{FF2B5EF4-FFF2-40B4-BE49-F238E27FC236}">
                    <a16:creationId xmlns:a16="http://schemas.microsoft.com/office/drawing/2014/main" id="{15568809-D6B8-5554-5A1F-3238412C4021}"/>
                  </a:ext>
                </a:extLst>
              </p:cNvPr>
              <p:cNvSpPr/>
              <p:nvPr/>
            </p:nvSpPr>
            <p:spPr>
              <a:xfrm>
                <a:off x="5741772" y="2896594"/>
                <a:ext cx="307200" cy="308400"/>
              </a:xfrm>
              <a:prstGeom prst="ellipse">
                <a:avLst/>
              </a:prstGeom>
              <a:solidFill>
                <a:srgbClr val="D5D5D5"/>
              </a:solidFill>
              <a:ln w="19050" cap="flat" cmpd="sng">
                <a:solidFill>
                  <a:srgbClr val="D5D5D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619;p33">
                <a:extLst>
                  <a:ext uri="{FF2B5EF4-FFF2-40B4-BE49-F238E27FC236}">
                    <a16:creationId xmlns:a16="http://schemas.microsoft.com/office/drawing/2014/main" id="{1D9E3BBD-2129-C39B-39FF-798826DEE050}"/>
                  </a:ext>
                </a:extLst>
              </p:cNvPr>
              <p:cNvSpPr txBox="1"/>
              <p:nvPr/>
            </p:nvSpPr>
            <p:spPr>
              <a:xfrm>
                <a:off x="5745500" y="2850709"/>
                <a:ext cx="270000" cy="400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sp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>
                    <a:solidFill>
                      <a:srgbClr val="FFFFFF"/>
                    </a:solidFill>
                    <a:latin typeface="Google Sans"/>
                    <a:ea typeface="Google Sans"/>
                    <a:cs typeface="Google Sans"/>
                    <a:sym typeface="Google Sans"/>
                  </a:rPr>
                  <a:t>A</a:t>
                </a:r>
                <a:endParaRPr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endParaRPr>
              </a:p>
            </p:txBody>
          </p:sp>
        </p:grpSp>
      </p:grpSp>
      <p:pic>
        <p:nvPicPr>
          <p:cNvPr id="2" name="Grafik 1">
            <a:extLst>
              <a:ext uri="{FF2B5EF4-FFF2-40B4-BE49-F238E27FC236}">
                <a16:creationId xmlns:a16="http://schemas.microsoft.com/office/drawing/2014/main" id="{D4CD1A02-47D0-6EA5-8D2D-8E1F723275B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08" t="4239" r="2565" b="-4239"/>
          <a:stretch>
            <a:fillRect/>
          </a:stretch>
        </p:blipFill>
        <p:spPr>
          <a:xfrm rot="21095748">
            <a:off x="1407768" y="1593606"/>
            <a:ext cx="2664000" cy="2147278"/>
          </a:xfrm>
          <a:prstGeom prst="rect">
            <a:avLst/>
          </a:prstGeom>
        </p:spPr>
      </p:pic>
      <p:sp>
        <p:nvSpPr>
          <p:cNvPr id="3" name="Google Shape;604;p33">
            <a:extLst>
              <a:ext uri="{FF2B5EF4-FFF2-40B4-BE49-F238E27FC236}">
                <a16:creationId xmlns:a16="http://schemas.microsoft.com/office/drawing/2014/main" id="{8B7CD956-A05F-8693-1855-3C206F5A4155}"/>
              </a:ext>
            </a:extLst>
          </p:cNvPr>
          <p:cNvSpPr/>
          <p:nvPr/>
        </p:nvSpPr>
        <p:spPr>
          <a:xfrm>
            <a:off x="588100" y="1668850"/>
            <a:ext cx="1439400" cy="4347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605;p33">
            <a:extLst>
              <a:ext uri="{FF2B5EF4-FFF2-40B4-BE49-F238E27FC236}">
                <a16:creationId xmlns:a16="http://schemas.microsoft.com/office/drawing/2014/main" id="{4E557D03-B18C-EAE6-246E-FADADD42C517}"/>
              </a:ext>
            </a:extLst>
          </p:cNvPr>
          <p:cNvSpPr txBox="1"/>
          <p:nvPr/>
        </p:nvSpPr>
        <p:spPr>
          <a:xfrm>
            <a:off x="823525" y="1772275"/>
            <a:ext cx="978900" cy="1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de-DE" sz="13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S</a:t>
            </a:r>
            <a:r>
              <a:rPr lang="en" sz="1350" dirty="0">
                <a:solidFill>
                  <a:schemeClr val="tx1"/>
                </a:solidFill>
                <a:latin typeface="Google Sans"/>
                <a:ea typeface="Google Sans"/>
                <a:cs typeface="Google Sans"/>
                <a:sym typeface="Google Sans"/>
              </a:rPr>
              <a:t>timmt das?</a:t>
            </a:r>
            <a:endParaRPr sz="1350" dirty="0">
              <a:solidFill>
                <a:schemeClr val="tx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" name="Google Shape;648;p34">
            <a:extLst>
              <a:ext uri="{FF2B5EF4-FFF2-40B4-BE49-F238E27FC236}">
                <a16:creationId xmlns:a16="http://schemas.microsoft.com/office/drawing/2014/main" id="{A76FA731-F87E-C7B8-AD0A-5FF59CD7EFD3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649;p34">
            <a:extLst>
              <a:ext uri="{FF2B5EF4-FFF2-40B4-BE49-F238E27FC236}">
                <a16:creationId xmlns:a16="http://schemas.microsoft.com/office/drawing/2014/main" id="{3CD69C1E-A0C2-8237-C445-D4807E44EB96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 dirty="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 dirty="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5510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Shape 592">
          <a:extLst>
            <a:ext uri="{FF2B5EF4-FFF2-40B4-BE49-F238E27FC236}">
              <a16:creationId xmlns:a16="http://schemas.microsoft.com/office/drawing/2014/main" id="{DE6E9D0B-6B07-A328-E45D-E44568BEE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33">
            <a:extLst>
              <a:ext uri="{FF2B5EF4-FFF2-40B4-BE49-F238E27FC236}">
                <a16:creationId xmlns:a16="http://schemas.microsoft.com/office/drawing/2014/main" id="{D96C3624-7BA8-64E3-8CF4-1E9557DFA473}"/>
              </a:ext>
            </a:extLst>
          </p:cNvPr>
          <p:cNvSpPr>
            <a:spLocks/>
          </p:cNvSpPr>
          <p:nvPr/>
        </p:nvSpPr>
        <p:spPr>
          <a:xfrm>
            <a:off x="4404360" y="756000"/>
            <a:ext cx="3564000" cy="3312000"/>
          </a:xfrm>
          <a:prstGeom prst="roundRect">
            <a:avLst>
              <a:gd name="adj" fmla="val 16978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>
            <a:solidFill>
              <a:srgbClr val="202124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15875" tIns="115875" rIns="115875" bIns="1158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596" name="Google Shape;596;p33">
            <a:extLst>
              <a:ext uri="{FF2B5EF4-FFF2-40B4-BE49-F238E27FC236}">
                <a16:creationId xmlns:a16="http://schemas.microsoft.com/office/drawing/2014/main" id="{D9159497-FA46-F8CB-9F9B-9B5EA8FCB8BC}"/>
              </a:ext>
            </a:extLst>
          </p:cNvPr>
          <p:cNvGrpSpPr/>
          <p:nvPr/>
        </p:nvGrpSpPr>
        <p:grpSpPr>
          <a:xfrm>
            <a:off x="6566400" y="3362400"/>
            <a:ext cx="2143800" cy="1379100"/>
            <a:chOff x="5103463" y="3074875"/>
            <a:chExt cx="2143800" cy="1379100"/>
          </a:xfrm>
        </p:grpSpPr>
        <p:sp>
          <p:nvSpPr>
            <p:cNvPr id="597" name="Google Shape;597;p33">
              <a:extLst>
                <a:ext uri="{FF2B5EF4-FFF2-40B4-BE49-F238E27FC236}">
                  <a16:creationId xmlns:a16="http://schemas.microsoft.com/office/drawing/2014/main" id="{4544A31C-0E9F-025B-C9FB-EE1A19F961C9}"/>
                </a:ext>
              </a:extLst>
            </p:cNvPr>
            <p:cNvSpPr/>
            <p:nvPr/>
          </p:nvSpPr>
          <p:spPr>
            <a:xfrm>
              <a:off x="5103463" y="3074875"/>
              <a:ext cx="2143800" cy="1379100"/>
            </a:xfrm>
            <a:prstGeom prst="roundRect">
              <a:avLst>
                <a:gd name="adj" fmla="val 18535"/>
              </a:avLst>
            </a:prstGeom>
            <a:solidFill>
              <a:srgbClr val="FAFAFA"/>
            </a:solidFill>
            <a:ln>
              <a:noFill/>
            </a:ln>
            <a:effectLst>
              <a:outerShdw dist="190500" dir="81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182875" tIns="137150" rIns="182875" bIns="18287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4262A"/>
                </a:solidFill>
                <a:latin typeface="Google Sans Text"/>
                <a:ea typeface="Google Sans Text"/>
                <a:cs typeface="Google Sans Text"/>
                <a:sym typeface="Google Sans Text"/>
              </a:endParaRPr>
            </a:p>
          </p:txBody>
        </p:sp>
        <p:sp>
          <p:nvSpPr>
            <p:cNvPr id="598" name="Google Shape;598;p33">
              <a:extLst>
                <a:ext uri="{FF2B5EF4-FFF2-40B4-BE49-F238E27FC236}">
                  <a16:creationId xmlns:a16="http://schemas.microsoft.com/office/drawing/2014/main" id="{02826432-AA17-4708-0BA7-C3EF5D6A08F2}"/>
                </a:ext>
              </a:extLst>
            </p:cNvPr>
            <p:cNvSpPr/>
            <p:nvPr/>
          </p:nvSpPr>
          <p:spPr>
            <a:xfrm>
              <a:off x="5103463" y="3074875"/>
              <a:ext cx="2143800" cy="1379100"/>
            </a:xfrm>
            <a:prstGeom prst="flowChartAlternateProcess">
              <a:avLst/>
            </a:prstGeom>
            <a:solidFill>
              <a:srgbClr val="013668"/>
            </a:solidFill>
            <a:ln w="19050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9" name="Google Shape;599;p33">
              <a:extLst>
                <a:ext uri="{FF2B5EF4-FFF2-40B4-BE49-F238E27FC236}">
                  <a16:creationId xmlns:a16="http://schemas.microsoft.com/office/drawing/2014/main" id="{B29532B7-8A44-8ADF-4516-143FB48264D3}"/>
                </a:ext>
              </a:extLst>
            </p:cNvPr>
            <p:cNvSpPr txBox="1"/>
            <p:nvPr/>
          </p:nvSpPr>
          <p:spPr>
            <a:xfrm>
              <a:off x="5695263" y="3284725"/>
              <a:ext cx="15519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Ja</a:t>
              </a:r>
              <a:endParaRPr>
                <a:solidFill>
                  <a:srgbClr val="FFFFFF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00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  <a:p>
              <a:pPr marL="0" lvl="0" indent="0" algn="l" rtl="0"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>
                  <a:solidFill>
                    <a:srgbClr val="FFFFFF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Nein</a:t>
              </a:r>
              <a:endParaRPr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00" name="Google Shape;600;p33">
              <a:extLst>
                <a:ext uri="{FF2B5EF4-FFF2-40B4-BE49-F238E27FC236}">
                  <a16:creationId xmlns:a16="http://schemas.microsoft.com/office/drawing/2014/main" id="{64B568DD-BA81-4C35-5584-0873D3AC6200}"/>
                </a:ext>
              </a:extLst>
            </p:cNvPr>
            <p:cNvSpPr/>
            <p:nvPr/>
          </p:nvSpPr>
          <p:spPr>
            <a:xfrm>
              <a:off x="5375676" y="3357952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3">
              <a:extLst>
                <a:ext uri="{FF2B5EF4-FFF2-40B4-BE49-F238E27FC236}">
                  <a16:creationId xmlns:a16="http://schemas.microsoft.com/office/drawing/2014/main" id="{C77516FC-641C-4029-450A-9A1A088C4063}"/>
                </a:ext>
              </a:extLst>
            </p:cNvPr>
            <p:cNvSpPr/>
            <p:nvPr/>
          </p:nvSpPr>
          <p:spPr>
            <a:xfrm>
              <a:off x="5375676" y="3871166"/>
              <a:ext cx="307200" cy="308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3">
              <a:extLst>
                <a:ext uri="{FF2B5EF4-FFF2-40B4-BE49-F238E27FC236}">
                  <a16:creationId xmlns:a16="http://schemas.microsoft.com/office/drawing/2014/main" id="{DE2CA39C-C409-4238-F047-2663818DAB58}"/>
                </a:ext>
              </a:extLst>
            </p:cNvPr>
            <p:cNvSpPr txBox="1"/>
            <p:nvPr/>
          </p:nvSpPr>
          <p:spPr>
            <a:xfrm>
              <a:off x="5388388" y="3312053"/>
              <a:ext cx="270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A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  <p:sp>
          <p:nvSpPr>
            <p:cNvPr id="603" name="Google Shape;603;p33">
              <a:extLst>
                <a:ext uri="{FF2B5EF4-FFF2-40B4-BE49-F238E27FC236}">
                  <a16:creationId xmlns:a16="http://schemas.microsoft.com/office/drawing/2014/main" id="{66F0FE0C-85D9-B165-9F6F-173C3CBBD7C4}"/>
                </a:ext>
              </a:extLst>
            </p:cNvPr>
            <p:cNvSpPr txBox="1"/>
            <p:nvPr/>
          </p:nvSpPr>
          <p:spPr>
            <a:xfrm>
              <a:off x="5177088" y="3825277"/>
              <a:ext cx="7044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>
                  <a:solidFill>
                    <a:srgbClr val="013668"/>
                  </a:solidFill>
                  <a:latin typeface="Google Sans"/>
                  <a:ea typeface="Google Sans"/>
                  <a:cs typeface="Google Sans"/>
                  <a:sym typeface="Google Sans"/>
                </a:rPr>
                <a:t>B</a:t>
              </a:r>
              <a:endParaRPr dirty="0">
                <a:solidFill>
                  <a:srgbClr val="013668"/>
                </a:solidFill>
                <a:latin typeface="Google Sans"/>
                <a:ea typeface="Google Sans"/>
                <a:cs typeface="Google Sans"/>
                <a:sym typeface="Google Sans"/>
              </a:endParaRPr>
            </a:p>
          </p:txBody>
        </p:sp>
      </p:grpSp>
      <p:sp>
        <p:nvSpPr>
          <p:cNvPr id="620" name="Google Shape;620;p33">
            <a:extLst>
              <a:ext uri="{FF2B5EF4-FFF2-40B4-BE49-F238E27FC236}">
                <a16:creationId xmlns:a16="http://schemas.microsoft.com/office/drawing/2014/main" id="{EDA41B3F-35A0-92EF-CBB2-8133E7844537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1" name="Google Shape;621;p33">
            <a:extLst>
              <a:ext uri="{FF2B5EF4-FFF2-40B4-BE49-F238E27FC236}">
                <a16:creationId xmlns:a16="http://schemas.microsoft.com/office/drawing/2014/main" id="{952CEFAC-4125-CB2A-8EFC-DC04474A1F48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5AE9607-A5F1-0711-4F73-C4FA9A72967D}"/>
              </a:ext>
            </a:extLst>
          </p:cNvPr>
          <p:cNvGrpSpPr/>
          <p:nvPr/>
        </p:nvGrpSpPr>
        <p:grpSpPr>
          <a:xfrm>
            <a:off x="595721" y="1529230"/>
            <a:ext cx="2682900" cy="572100"/>
            <a:chOff x="592150" y="1531450"/>
            <a:chExt cx="2682900" cy="572100"/>
          </a:xfrm>
        </p:grpSpPr>
        <p:sp>
          <p:nvSpPr>
            <p:cNvPr id="3" name="Google Shape;656;p35">
              <a:extLst>
                <a:ext uri="{FF2B5EF4-FFF2-40B4-BE49-F238E27FC236}">
                  <a16:creationId xmlns:a16="http://schemas.microsoft.com/office/drawing/2014/main" id="{09292921-691A-0ED6-0977-54680FE4121A}"/>
                </a:ext>
              </a:extLst>
            </p:cNvPr>
            <p:cNvSpPr/>
            <p:nvPr/>
          </p:nvSpPr>
          <p:spPr>
            <a:xfrm>
              <a:off x="592150" y="1531450"/>
              <a:ext cx="2682900" cy="5721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 w="19050" cap="flat" cmpd="sng">
              <a:solidFill>
                <a:srgbClr val="FCC4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657;p35">
              <a:extLst>
                <a:ext uri="{FF2B5EF4-FFF2-40B4-BE49-F238E27FC236}">
                  <a16:creationId xmlns:a16="http://schemas.microsoft.com/office/drawing/2014/main" id="{847B5075-2F29-B673-72E5-2B87E5F70EF8}"/>
                </a:ext>
              </a:extLst>
            </p:cNvPr>
            <p:cNvSpPr txBox="1"/>
            <p:nvPr/>
          </p:nvSpPr>
          <p:spPr>
            <a:xfrm>
              <a:off x="925300" y="1685358"/>
              <a:ext cx="2016600" cy="3040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350" dirty="0">
                  <a:solidFill>
                    <a:schemeClr val="tx1"/>
                  </a:solidFill>
                  <a:latin typeface="Google Sans Medium"/>
                  <a:ea typeface="Google Sans Medium"/>
                  <a:cs typeface="Google Sans Medium"/>
                  <a:sym typeface="Google Sans Medium"/>
                </a:rPr>
                <a:t>Ist das Zitat von Einstein? </a:t>
              </a:r>
              <a:endParaRPr sz="1350" dirty="0">
                <a:solidFill>
                  <a:schemeClr val="tx1"/>
                </a:solidFill>
                <a:latin typeface="Google Sans Medium"/>
                <a:ea typeface="Google Sans Medium"/>
                <a:cs typeface="Google Sans Medium"/>
                <a:sym typeface="Google Sans Medium"/>
              </a:endParaRPr>
            </a:p>
          </p:txBody>
        </p:sp>
      </p:grpSp>
      <p:pic>
        <p:nvPicPr>
          <p:cNvPr id="5" name="Grafik 4">
            <a:extLst>
              <a:ext uri="{FF2B5EF4-FFF2-40B4-BE49-F238E27FC236}">
                <a16:creationId xmlns:a16="http://schemas.microsoft.com/office/drawing/2014/main" id="{E567C469-EBEE-92C7-33A8-9BAEEAA5159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08" t="4239" r="2565" b="-4239"/>
          <a:stretch>
            <a:fillRect/>
          </a:stretch>
        </p:blipFill>
        <p:spPr>
          <a:xfrm rot="21095748">
            <a:off x="1407768" y="1593606"/>
            <a:ext cx="2664000" cy="214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1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F3A5A0B0-AA68-81E4-EBC5-9463E61A4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2172" y="-84357"/>
            <a:ext cx="779653" cy="1304727"/>
          </a:xfrm>
          <a:prstGeom prst="rect">
            <a:avLst/>
          </a:prstGeom>
        </p:spPr>
      </p:pic>
      <p:sp>
        <p:nvSpPr>
          <p:cNvPr id="673" name="Google Shape;673;p36"/>
          <p:cNvSpPr/>
          <p:nvPr/>
        </p:nvSpPr>
        <p:spPr>
          <a:xfrm>
            <a:off x="1401125" y="1115775"/>
            <a:ext cx="6342000" cy="3316200"/>
          </a:xfrm>
          <a:prstGeom prst="flowChartAlternateProcess">
            <a:avLst/>
          </a:prstGeom>
          <a:solidFill>
            <a:srgbClr val="FFFFFF"/>
          </a:solidFill>
          <a:ln w="19050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22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5" name="Google Shape;675;p36"/>
          <p:cNvSpPr txBox="1"/>
          <p:nvPr/>
        </p:nvSpPr>
        <p:spPr>
          <a:xfrm>
            <a:off x="2004300" y="2772600"/>
            <a:ext cx="5135400" cy="9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dirty="0">
                <a:solidFill>
                  <a:srgbClr val="010101"/>
                </a:solidFill>
                <a:latin typeface="Google Sans"/>
                <a:ea typeface="Google Sans"/>
                <a:cs typeface="Google Sans"/>
                <a:sym typeface="Google Sans"/>
              </a:rPr>
              <a:t>Wir können es herausfinden. Zum Beispiel mit KI-Suche.</a:t>
            </a:r>
            <a:endParaRPr sz="22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pic>
        <p:nvPicPr>
          <p:cNvPr id="676" name="Google Shape;676;p36" title="Group 2049750457.png"/>
          <p:cNvPicPr preferRelativeResize="0"/>
          <p:nvPr/>
        </p:nvPicPr>
        <p:blipFill rotWithShape="1">
          <a:blip r:embed="rId4">
            <a:alphaModFix/>
          </a:blip>
          <a:srcRect r="39889"/>
          <a:stretch/>
        </p:blipFill>
        <p:spPr>
          <a:xfrm>
            <a:off x="2532050" y="1863760"/>
            <a:ext cx="4079898" cy="57998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677" name="Google Shape;677;p36"/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8" name="Google Shape;678;p36"/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684">
          <a:extLst>
            <a:ext uri="{FF2B5EF4-FFF2-40B4-BE49-F238E27FC236}">
              <a16:creationId xmlns:a16="http://schemas.microsoft.com/office/drawing/2014/main" id="{BD333FFC-2088-8E68-63B6-C9F4C27BF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37">
            <a:extLst>
              <a:ext uri="{FF2B5EF4-FFF2-40B4-BE49-F238E27FC236}">
                <a16:creationId xmlns:a16="http://schemas.microsoft.com/office/drawing/2014/main" id="{D692774F-D777-0E89-FEC9-17723DDAE4D0}"/>
              </a:ext>
            </a:extLst>
          </p:cNvPr>
          <p:cNvSpPr/>
          <p:nvPr/>
        </p:nvSpPr>
        <p:spPr>
          <a:xfrm>
            <a:off x="3825400" y="896450"/>
            <a:ext cx="5150400" cy="3290400"/>
          </a:xfrm>
          <a:prstGeom prst="roundRect">
            <a:avLst>
              <a:gd name="adj" fmla="val 1445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699" t="-4158" r="-699" b="-10722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dist="190500" dir="81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94925" tIns="94925" rIns="94925" bIns="9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89" name="Google Shape;689;p37" title="Group 2049750457.png">
            <a:extLst>
              <a:ext uri="{FF2B5EF4-FFF2-40B4-BE49-F238E27FC236}">
                <a16:creationId xmlns:a16="http://schemas.microsoft.com/office/drawing/2014/main" id="{C3E61408-7D5B-91A0-FE22-64667EA41AA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50942" r="39888"/>
          <a:stretch/>
        </p:blipFill>
        <p:spPr>
          <a:xfrm>
            <a:off x="592150" y="1028699"/>
            <a:ext cx="543724" cy="5067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690" name="Google Shape;690;p37">
            <a:extLst>
              <a:ext uri="{FF2B5EF4-FFF2-40B4-BE49-F238E27FC236}">
                <a16:creationId xmlns:a16="http://schemas.microsoft.com/office/drawing/2014/main" id="{323B4BC4-7041-7E95-EF0D-5A6F8EDA01F0}"/>
              </a:ext>
            </a:extLst>
          </p:cNvPr>
          <p:cNvSpPr/>
          <p:nvPr/>
        </p:nvSpPr>
        <p:spPr>
          <a:xfrm>
            <a:off x="592150" y="373950"/>
            <a:ext cx="1226700" cy="3045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9050" cap="flat" cmpd="sng">
            <a:solidFill>
              <a:srgbClr val="FCC40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1" name="Google Shape;691;p37">
            <a:extLst>
              <a:ext uri="{FF2B5EF4-FFF2-40B4-BE49-F238E27FC236}">
                <a16:creationId xmlns:a16="http://schemas.microsoft.com/office/drawing/2014/main" id="{4AC65F33-E643-B8D6-43DD-919E631FBAA2}"/>
              </a:ext>
            </a:extLst>
          </p:cNvPr>
          <p:cNvSpPr txBox="1"/>
          <p:nvPr/>
        </p:nvSpPr>
        <p:spPr>
          <a:xfrm>
            <a:off x="588101" y="465700"/>
            <a:ext cx="12267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212121"/>
                </a:solidFill>
                <a:latin typeface="Google Sans Medium"/>
                <a:ea typeface="Google Sans Medium"/>
                <a:cs typeface="Google Sans Medium"/>
                <a:sym typeface="Google Sans Medium"/>
              </a:rPr>
              <a:t>Einführung</a:t>
            </a:r>
            <a:endParaRPr sz="750">
              <a:solidFill>
                <a:srgbClr val="212121"/>
              </a:solidFill>
              <a:latin typeface="Google Sans Medium"/>
              <a:ea typeface="Google Sans Medium"/>
              <a:cs typeface="Google Sans Medium"/>
              <a:sym typeface="Google Sans Medium"/>
            </a:endParaRPr>
          </a:p>
        </p:txBody>
      </p:sp>
      <p:sp>
        <p:nvSpPr>
          <p:cNvPr id="2" name="Google Shape;686;p37">
            <a:extLst>
              <a:ext uri="{FF2B5EF4-FFF2-40B4-BE49-F238E27FC236}">
                <a16:creationId xmlns:a16="http://schemas.microsoft.com/office/drawing/2014/main" id="{847352F0-9802-8065-3392-A5CF297BF7E9}"/>
              </a:ext>
            </a:extLst>
          </p:cNvPr>
          <p:cNvSpPr/>
          <p:nvPr/>
        </p:nvSpPr>
        <p:spPr>
          <a:xfrm>
            <a:off x="3825400" y="896450"/>
            <a:ext cx="5150400" cy="3290400"/>
          </a:xfrm>
          <a:prstGeom prst="roundRect">
            <a:avLst>
              <a:gd name="adj" fmla="val 14459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773" r="-2773"/>
            </a:stretch>
          </a:blip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spcFirstLastPara="1" wrap="square" lIns="94925" tIns="94925" rIns="94925" bIns="949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/>
              <a:t>  </a:t>
            </a:r>
            <a:endParaRPr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D61F1BD-DB91-3040-C7F6-81B7857801D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8308" t="4239" r="2565" b="-4239"/>
          <a:stretch>
            <a:fillRect/>
          </a:stretch>
        </p:blipFill>
        <p:spPr>
          <a:xfrm rot="20981568">
            <a:off x="1045458" y="2292342"/>
            <a:ext cx="2664000" cy="2147278"/>
          </a:xfrm>
          <a:prstGeom prst="rect">
            <a:avLst/>
          </a:prstGeom>
        </p:spPr>
      </p:pic>
      <p:sp>
        <p:nvSpPr>
          <p:cNvPr id="4" name="Google Shape;688;p37">
            <a:extLst>
              <a:ext uri="{FF2B5EF4-FFF2-40B4-BE49-F238E27FC236}">
                <a16:creationId xmlns:a16="http://schemas.microsoft.com/office/drawing/2014/main" id="{D117FE15-D2EE-5950-D2E4-322E1D50A39B}"/>
              </a:ext>
            </a:extLst>
          </p:cNvPr>
          <p:cNvSpPr txBox="1"/>
          <p:nvPr/>
        </p:nvSpPr>
        <p:spPr>
          <a:xfrm>
            <a:off x="592150" y="1657284"/>
            <a:ext cx="2872800" cy="91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Behauptung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  <a:latin typeface="Google Sans"/>
                <a:ea typeface="Google Sans"/>
                <a:cs typeface="Google Sans"/>
                <a:sym typeface="Google Sans"/>
              </a:rPr>
              <a:t>ins Suchfeld eingeben.</a:t>
            </a:r>
            <a:endParaRPr sz="2800" dirty="0">
              <a:solidFill>
                <a:schemeClr val="dk1"/>
              </a:solidFill>
              <a:latin typeface="Google Sans"/>
              <a:ea typeface="Google Sans"/>
              <a:cs typeface="Google Sans"/>
              <a:sym typeface="Google Sans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dirty="0">
              <a:solidFill>
                <a:srgbClr val="010101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16184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Google Theme">
  <a:themeElements>
    <a:clrScheme name="Simple Light">
      <a:dk1>
        <a:srgbClr val="000000"/>
      </a:dk1>
      <a:lt1>
        <a:srgbClr val="FFFFFF"/>
      </a:lt1>
      <a:dk2>
        <a:srgbClr val="202124"/>
      </a:dk2>
      <a:lt2>
        <a:srgbClr val="3C4043"/>
      </a:lt2>
      <a:accent1>
        <a:srgbClr val="5F6368"/>
      </a:accent1>
      <a:accent2>
        <a:srgbClr val="9AA0A6"/>
      </a:accent2>
      <a:accent3>
        <a:srgbClr val="4285F4"/>
      </a:accent3>
      <a:accent4>
        <a:srgbClr val="EA4335"/>
      </a:accent4>
      <a:accent5>
        <a:srgbClr val="FBBC04"/>
      </a:accent5>
      <a:accent6>
        <a:srgbClr val="34A853"/>
      </a:accent6>
      <a:hlink>
        <a:srgbClr val="4285F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Microsoft Office PowerPoint</Application>
  <PresentationFormat>Bildschirmpräsentation (16:9)</PresentationFormat>
  <Paragraphs>258</Paragraphs>
  <Slides>48</Slides>
  <Notes>48</Notes>
  <HiddenSlides>0</HiddenSlides>
  <MMClips>4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48</vt:i4>
      </vt:variant>
    </vt:vector>
  </HeadingPairs>
  <TitlesOfParts>
    <vt:vector size="55" baseType="lpstr">
      <vt:lpstr>Google Sans Text</vt:lpstr>
      <vt:lpstr>Calibri</vt:lpstr>
      <vt:lpstr>Arial</vt:lpstr>
      <vt:lpstr>Google Sans</vt:lpstr>
      <vt:lpstr>Google Sans Text Medium</vt:lpstr>
      <vt:lpstr>Google Sans Medium</vt:lpstr>
      <vt:lpstr>Google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Leidner, Katharina</dc:creator>
  <cp:lastModifiedBy>Leidner, Katharina</cp:lastModifiedBy>
  <cp:revision>2</cp:revision>
  <dcterms:modified xsi:type="dcterms:W3CDTF">2026-04-15T11:02:11Z</dcterms:modified>
</cp:coreProperties>
</file>